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4" r:id="rId5"/>
    <p:sldMasterId id="2147483669" r:id="rId6"/>
    <p:sldMasterId id="2147483707" r:id="rId7"/>
    <p:sldMasterId id="2147483704" r:id="rId8"/>
  </p:sldMasterIdLst>
  <p:notesMasterIdLst>
    <p:notesMasterId r:id="rId39"/>
  </p:notesMasterIdLst>
  <p:sldIdLst>
    <p:sldId id="270" r:id="rId9"/>
    <p:sldId id="290" r:id="rId10"/>
    <p:sldId id="292" r:id="rId11"/>
    <p:sldId id="293" r:id="rId12"/>
    <p:sldId id="294" r:id="rId13"/>
    <p:sldId id="295" r:id="rId14"/>
    <p:sldId id="296" r:id="rId15"/>
    <p:sldId id="297" r:id="rId16"/>
    <p:sldId id="298" r:id="rId17"/>
    <p:sldId id="299" r:id="rId18"/>
    <p:sldId id="300" r:id="rId19"/>
    <p:sldId id="317" r:id="rId20"/>
    <p:sldId id="316" r:id="rId21"/>
    <p:sldId id="301" r:id="rId22"/>
    <p:sldId id="302" r:id="rId23"/>
    <p:sldId id="303" r:id="rId24"/>
    <p:sldId id="304" r:id="rId25"/>
    <p:sldId id="305" r:id="rId26"/>
    <p:sldId id="306" r:id="rId27"/>
    <p:sldId id="307" r:id="rId28"/>
    <p:sldId id="308" r:id="rId29"/>
    <p:sldId id="309" r:id="rId30"/>
    <p:sldId id="310" r:id="rId31"/>
    <p:sldId id="311" r:id="rId32"/>
    <p:sldId id="313" r:id="rId33"/>
    <p:sldId id="312" r:id="rId34"/>
    <p:sldId id="314" r:id="rId35"/>
    <p:sldId id="315" r:id="rId36"/>
    <p:sldId id="318" r:id="rId37"/>
    <p:sldId id="319" r:id="rId3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BE32BD-80D9-456C-A73A-0016F71A6480}" v="85" dt="2024-12-02T09:54:29.1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3" d="100"/>
          <a:sy n="63" d="100"/>
        </p:scale>
        <p:origin x="80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0" Type="http://schemas.openxmlformats.org/officeDocument/2006/relationships/slide" Target="slides/slide12.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4BBE32BD-80D9-456C-A73A-0016F71A6480}"/>
    <pc:docChg chg="undo custSel addSld delSld modSld sldOrd addMainMaster modMainMaster">
      <pc:chgData name="Pascalle Cup" userId="abbe84a0-611b-406e-b251-e8b4b71c069a" providerId="ADAL" clId="{4BBE32BD-80D9-456C-A73A-0016F71A6480}" dt="2024-12-02T09:54:51.811" v="1178" actId="1076"/>
      <pc:docMkLst>
        <pc:docMk/>
      </pc:docMkLst>
      <pc:sldChg chg="delSp modSp mod">
        <pc:chgData name="Pascalle Cup" userId="abbe84a0-611b-406e-b251-e8b4b71c069a" providerId="ADAL" clId="{4BBE32BD-80D9-456C-A73A-0016F71A6480}" dt="2024-12-02T09:03:57.274" v="202" actId="20577"/>
        <pc:sldMkLst>
          <pc:docMk/>
          <pc:sldMk cId="3438589595" sldId="290"/>
        </pc:sldMkLst>
        <pc:spChg chg="mod">
          <ac:chgData name="Pascalle Cup" userId="abbe84a0-611b-406e-b251-e8b4b71c069a" providerId="ADAL" clId="{4BBE32BD-80D9-456C-A73A-0016F71A6480}" dt="2024-12-02T09:03:57.274" v="202" actId="20577"/>
          <ac:spMkLst>
            <pc:docMk/>
            <pc:sldMk cId="3438589595" sldId="290"/>
            <ac:spMk id="3" creationId="{9F35F8CF-2E22-41DB-B391-96E969CEC7D5}"/>
          </ac:spMkLst>
        </pc:spChg>
        <pc:spChg chg="del">
          <ac:chgData name="Pascalle Cup" userId="abbe84a0-611b-406e-b251-e8b4b71c069a" providerId="ADAL" clId="{4BBE32BD-80D9-456C-A73A-0016F71A6480}" dt="2024-12-02T09:03:47.643" v="174" actId="478"/>
          <ac:spMkLst>
            <pc:docMk/>
            <pc:sldMk cId="3438589595" sldId="290"/>
            <ac:spMk id="5" creationId="{EFE4F9DA-C456-402E-9AA4-950F3DCC2804}"/>
          </ac:spMkLst>
        </pc:spChg>
      </pc:sldChg>
      <pc:sldChg chg="addSp delSp modSp add del mod">
        <pc:chgData name="Pascalle Cup" userId="abbe84a0-611b-406e-b251-e8b4b71c069a" providerId="ADAL" clId="{4BBE32BD-80D9-456C-A73A-0016F71A6480}" dt="2024-12-02T09:06:46.279" v="252" actId="47"/>
        <pc:sldMkLst>
          <pc:docMk/>
          <pc:sldMk cId="2815339507" sldId="291"/>
        </pc:sldMkLst>
        <pc:spChg chg="del mod">
          <ac:chgData name="Pascalle Cup" userId="abbe84a0-611b-406e-b251-e8b4b71c069a" providerId="ADAL" clId="{4BBE32BD-80D9-456C-A73A-0016F71A6480}" dt="2024-12-02T09:06:21.862" v="245" actId="478"/>
          <ac:spMkLst>
            <pc:docMk/>
            <pc:sldMk cId="2815339507" sldId="291"/>
            <ac:spMk id="3" creationId="{65A25FA4-A288-4460-BF12-637E077953CB}"/>
          </ac:spMkLst>
        </pc:spChg>
        <pc:spChg chg="del mod">
          <ac:chgData name="Pascalle Cup" userId="abbe84a0-611b-406e-b251-e8b4b71c069a" providerId="ADAL" clId="{4BBE32BD-80D9-456C-A73A-0016F71A6480}" dt="2024-12-02T09:06:24.925" v="247" actId="478"/>
          <ac:spMkLst>
            <pc:docMk/>
            <pc:sldMk cId="2815339507" sldId="291"/>
            <ac:spMk id="4" creationId="{7758DEC0-E03D-1303-0A17-18EA78CBB0A4}"/>
          </ac:spMkLst>
        </pc:spChg>
        <pc:spChg chg="add del mod">
          <ac:chgData name="Pascalle Cup" userId="abbe84a0-611b-406e-b251-e8b4b71c069a" providerId="ADAL" clId="{4BBE32BD-80D9-456C-A73A-0016F71A6480}" dt="2024-12-02T09:06:23.386" v="246" actId="478"/>
          <ac:spMkLst>
            <pc:docMk/>
            <pc:sldMk cId="2815339507" sldId="291"/>
            <ac:spMk id="5" creationId="{AD739D86-2AA0-D6AD-F073-86FD9D599FF6}"/>
          </ac:spMkLst>
        </pc:spChg>
        <pc:spChg chg="add del mod">
          <ac:chgData name="Pascalle Cup" userId="abbe84a0-611b-406e-b251-e8b4b71c069a" providerId="ADAL" clId="{4BBE32BD-80D9-456C-A73A-0016F71A6480}" dt="2024-12-02T09:06:26.616" v="248" actId="478"/>
          <ac:spMkLst>
            <pc:docMk/>
            <pc:sldMk cId="2815339507" sldId="291"/>
            <ac:spMk id="7" creationId="{145713BA-0AE1-3296-2B25-896194282581}"/>
          </ac:spMkLst>
        </pc:spChg>
        <pc:spChg chg="del">
          <ac:chgData name="Pascalle Cup" userId="abbe84a0-611b-406e-b251-e8b4b71c069a" providerId="ADAL" clId="{4BBE32BD-80D9-456C-A73A-0016F71A6480}" dt="2024-12-02T09:06:41.200" v="251" actId="478"/>
          <ac:spMkLst>
            <pc:docMk/>
            <pc:sldMk cId="2815339507" sldId="291"/>
            <ac:spMk id="57" creationId="{653BB8CA-23AF-4226-9FB3-FA1964EBA661}"/>
          </ac:spMkLst>
        </pc:spChg>
        <pc:spChg chg="del">
          <ac:chgData name="Pascalle Cup" userId="abbe84a0-611b-406e-b251-e8b4b71c069a" providerId="ADAL" clId="{4BBE32BD-80D9-456C-A73A-0016F71A6480}" dt="2024-12-02T09:06:39.167" v="250" actId="478"/>
          <ac:spMkLst>
            <pc:docMk/>
            <pc:sldMk cId="2815339507" sldId="291"/>
            <ac:spMk id="58" creationId="{4DDD181B-D1CF-4E5A-B354-DE584F3F2B23}"/>
          </ac:spMkLst>
        </pc:spChg>
        <pc:picChg chg="mod">
          <ac:chgData name="Pascalle Cup" userId="abbe84a0-611b-406e-b251-e8b4b71c069a" providerId="ADAL" clId="{4BBE32BD-80D9-456C-A73A-0016F71A6480}" dt="2024-12-02T09:06:36.182" v="249" actId="1076"/>
          <ac:picMkLst>
            <pc:docMk/>
            <pc:sldMk cId="2815339507" sldId="291"/>
            <ac:picMk id="8" creationId="{56EC7DC4-D1DD-219B-0F34-3F34CD89B010}"/>
          </ac:picMkLst>
        </pc:picChg>
      </pc:sldChg>
      <pc:sldChg chg="modSp add">
        <pc:chgData name="Pascalle Cup" userId="abbe84a0-611b-406e-b251-e8b4b71c069a" providerId="ADAL" clId="{4BBE32BD-80D9-456C-A73A-0016F71A6480}" dt="2024-12-02T09:06:52.457" v="253" actId="6549"/>
        <pc:sldMkLst>
          <pc:docMk/>
          <pc:sldMk cId="2618983198" sldId="292"/>
        </pc:sldMkLst>
        <pc:spChg chg="mod">
          <ac:chgData name="Pascalle Cup" userId="abbe84a0-611b-406e-b251-e8b4b71c069a" providerId="ADAL" clId="{4BBE32BD-80D9-456C-A73A-0016F71A6480}" dt="2024-12-02T09:06:52.457" v="253" actId="6549"/>
          <ac:spMkLst>
            <pc:docMk/>
            <pc:sldMk cId="2618983198" sldId="292"/>
            <ac:spMk id="2" creationId="{37F952D5-4CC3-2E77-B8E8-DDE6391EFA04}"/>
          </ac:spMkLst>
        </pc:spChg>
      </pc:sldChg>
      <pc:sldChg chg="add">
        <pc:chgData name="Pascalle Cup" userId="abbe84a0-611b-406e-b251-e8b4b71c069a" providerId="ADAL" clId="{4BBE32BD-80D9-456C-A73A-0016F71A6480}" dt="2024-12-02T09:05:08.002" v="208"/>
        <pc:sldMkLst>
          <pc:docMk/>
          <pc:sldMk cId="3711198205" sldId="293"/>
        </pc:sldMkLst>
      </pc:sldChg>
      <pc:sldChg chg="modSp add">
        <pc:chgData name="Pascalle Cup" userId="abbe84a0-611b-406e-b251-e8b4b71c069a" providerId="ADAL" clId="{4BBE32BD-80D9-456C-A73A-0016F71A6480}" dt="2024-12-02T09:07:17.088" v="254" actId="20577"/>
        <pc:sldMkLst>
          <pc:docMk/>
          <pc:sldMk cId="66089972" sldId="294"/>
        </pc:sldMkLst>
        <pc:graphicFrameChg chg="mod">
          <ac:chgData name="Pascalle Cup" userId="abbe84a0-611b-406e-b251-e8b4b71c069a" providerId="ADAL" clId="{4BBE32BD-80D9-456C-A73A-0016F71A6480}" dt="2024-12-02T09:07:17.088" v="254" actId="20577"/>
          <ac:graphicFrameMkLst>
            <pc:docMk/>
            <pc:sldMk cId="66089972" sldId="294"/>
            <ac:graphicFrameMk id="5" creationId="{559038F3-10F8-4126-912F-64DB215ED4C1}"/>
          </ac:graphicFrameMkLst>
        </pc:graphicFrameChg>
      </pc:sldChg>
      <pc:sldChg chg="add">
        <pc:chgData name="Pascalle Cup" userId="abbe84a0-611b-406e-b251-e8b4b71c069a" providerId="ADAL" clId="{4BBE32BD-80D9-456C-A73A-0016F71A6480}" dt="2024-12-02T09:05:11.372" v="212"/>
        <pc:sldMkLst>
          <pc:docMk/>
          <pc:sldMk cId="1253833422" sldId="295"/>
        </pc:sldMkLst>
      </pc:sldChg>
      <pc:sldChg chg="add">
        <pc:chgData name="Pascalle Cup" userId="abbe84a0-611b-406e-b251-e8b4b71c069a" providerId="ADAL" clId="{4BBE32BD-80D9-456C-A73A-0016F71A6480}" dt="2024-12-02T09:05:16.895" v="214"/>
        <pc:sldMkLst>
          <pc:docMk/>
          <pc:sldMk cId="3276477691" sldId="296"/>
        </pc:sldMkLst>
      </pc:sldChg>
      <pc:sldChg chg="addSp delSp modSp add mod">
        <pc:chgData name="Pascalle Cup" userId="abbe84a0-611b-406e-b251-e8b4b71c069a" providerId="ADAL" clId="{4BBE32BD-80D9-456C-A73A-0016F71A6480}" dt="2024-12-02T09:17:36.957" v="399" actId="20577"/>
        <pc:sldMkLst>
          <pc:docMk/>
          <pc:sldMk cId="928718819" sldId="297"/>
        </pc:sldMkLst>
        <pc:spChg chg="mod">
          <ac:chgData name="Pascalle Cup" userId="abbe84a0-611b-406e-b251-e8b4b71c069a" providerId="ADAL" clId="{4BBE32BD-80D9-456C-A73A-0016F71A6480}" dt="2024-12-02T09:17:36.957" v="399" actId="20577"/>
          <ac:spMkLst>
            <pc:docMk/>
            <pc:sldMk cId="928718819" sldId="297"/>
            <ac:spMk id="2" creationId="{00000000-0000-0000-0000-000000000000}"/>
          </ac:spMkLst>
        </pc:spChg>
        <pc:spChg chg="add del mod">
          <ac:chgData name="Pascalle Cup" userId="abbe84a0-611b-406e-b251-e8b4b71c069a" providerId="ADAL" clId="{4BBE32BD-80D9-456C-A73A-0016F71A6480}" dt="2024-12-02T09:17:32.271" v="382" actId="478"/>
          <ac:spMkLst>
            <pc:docMk/>
            <pc:sldMk cId="928718819" sldId="297"/>
            <ac:spMk id="4" creationId="{B0C0BDD1-96FF-E835-C61C-909AEEC52563}"/>
          </ac:spMkLst>
        </pc:spChg>
        <pc:graphicFrameChg chg="mod">
          <ac:chgData name="Pascalle Cup" userId="abbe84a0-611b-406e-b251-e8b4b71c069a" providerId="ADAL" clId="{4BBE32BD-80D9-456C-A73A-0016F71A6480}" dt="2024-12-02T09:17:13.747" v="373" actId="1076"/>
          <ac:graphicFrameMkLst>
            <pc:docMk/>
            <pc:sldMk cId="928718819" sldId="297"/>
            <ac:graphicFrameMk id="5" creationId="{68035435-C560-4A6B-9682-7FF2B2D0E9E4}"/>
          </ac:graphicFrameMkLst>
        </pc:graphicFrameChg>
      </pc:sldChg>
      <pc:sldChg chg="add">
        <pc:chgData name="Pascalle Cup" userId="abbe84a0-611b-406e-b251-e8b4b71c069a" providerId="ADAL" clId="{4BBE32BD-80D9-456C-A73A-0016F71A6480}" dt="2024-12-02T09:05:23.081" v="218"/>
        <pc:sldMkLst>
          <pc:docMk/>
          <pc:sldMk cId="20836457" sldId="298"/>
        </pc:sldMkLst>
      </pc:sldChg>
      <pc:sldChg chg="add">
        <pc:chgData name="Pascalle Cup" userId="abbe84a0-611b-406e-b251-e8b4b71c069a" providerId="ADAL" clId="{4BBE32BD-80D9-456C-A73A-0016F71A6480}" dt="2024-12-02T09:05:24.791" v="220"/>
        <pc:sldMkLst>
          <pc:docMk/>
          <pc:sldMk cId="1091482103" sldId="299"/>
        </pc:sldMkLst>
      </pc:sldChg>
      <pc:sldChg chg="add">
        <pc:chgData name="Pascalle Cup" userId="abbe84a0-611b-406e-b251-e8b4b71c069a" providerId="ADAL" clId="{4BBE32BD-80D9-456C-A73A-0016F71A6480}" dt="2024-12-02T09:05:26.919" v="222"/>
        <pc:sldMkLst>
          <pc:docMk/>
          <pc:sldMk cId="1081066829" sldId="300"/>
        </pc:sldMkLst>
      </pc:sldChg>
      <pc:sldChg chg="add del">
        <pc:chgData name="Pascalle Cup" userId="abbe84a0-611b-406e-b251-e8b4b71c069a" providerId="ADAL" clId="{4BBE32BD-80D9-456C-A73A-0016F71A6480}" dt="2024-12-02T09:14:56.807" v="348" actId="47"/>
        <pc:sldMkLst>
          <pc:docMk/>
          <pc:sldMk cId="2609360502" sldId="301"/>
        </pc:sldMkLst>
      </pc:sldChg>
      <pc:sldChg chg="add">
        <pc:chgData name="Pascalle Cup" userId="abbe84a0-611b-406e-b251-e8b4b71c069a" providerId="ADAL" clId="{4BBE32BD-80D9-456C-A73A-0016F71A6480}" dt="2024-12-02T09:05:30.397" v="226"/>
        <pc:sldMkLst>
          <pc:docMk/>
          <pc:sldMk cId="517961198" sldId="302"/>
        </pc:sldMkLst>
      </pc:sldChg>
      <pc:sldChg chg="add">
        <pc:chgData name="Pascalle Cup" userId="abbe84a0-611b-406e-b251-e8b4b71c069a" providerId="ADAL" clId="{4BBE32BD-80D9-456C-A73A-0016F71A6480}" dt="2024-12-02T09:05:32.664" v="228"/>
        <pc:sldMkLst>
          <pc:docMk/>
          <pc:sldMk cId="3113967843" sldId="303"/>
        </pc:sldMkLst>
      </pc:sldChg>
      <pc:sldChg chg="add">
        <pc:chgData name="Pascalle Cup" userId="abbe84a0-611b-406e-b251-e8b4b71c069a" providerId="ADAL" clId="{4BBE32BD-80D9-456C-A73A-0016F71A6480}" dt="2024-12-02T09:05:33.748" v="230"/>
        <pc:sldMkLst>
          <pc:docMk/>
          <pc:sldMk cId="4260058807" sldId="304"/>
        </pc:sldMkLst>
      </pc:sldChg>
      <pc:sldChg chg="add">
        <pc:chgData name="Pascalle Cup" userId="abbe84a0-611b-406e-b251-e8b4b71c069a" providerId="ADAL" clId="{4BBE32BD-80D9-456C-A73A-0016F71A6480}" dt="2024-12-02T09:05:36.124" v="232"/>
        <pc:sldMkLst>
          <pc:docMk/>
          <pc:sldMk cId="4197202499" sldId="305"/>
        </pc:sldMkLst>
      </pc:sldChg>
      <pc:sldChg chg="add">
        <pc:chgData name="Pascalle Cup" userId="abbe84a0-611b-406e-b251-e8b4b71c069a" providerId="ADAL" clId="{4BBE32BD-80D9-456C-A73A-0016F71A6480}" dt="2024-12-02T09:05:38.508" v="234"/>
        <pc:sldMkLst>
          <pc:docMk/>
          <pc:sldMk cId="503664434" sldId="306"/>
        </pc:sldMkLst>
      </pc:sldChg>
      <pc:sldChg chg="modSp add mod">
        <pc:chgData name="Pascalle Cup" userId="abbe84a0-611b-406e-b251-e8b4b71c069a" providerId="ADAL" clId="{4BBE32BD-80D9-456C-A73A-0016F71A6480}" dt="2024-12-02T09:11:51.420" v="267" actId="20577"/>
        <pc:sldMkLst>
          <pc:docMk/>
          <pc:sldMk cId="3778981579" sldId="307"/>
        </pc:sldMkLst>
        <pc:spChg chg="mod">
          <ac:chgData name="Pascalle Cup" userId="abbe84a0-611b-406e-b251-e8b4b71c069a" providerId="ADAL" clId="{4BBE32BD-80D9-456C-A73A-0016F71A6480}" dt="2024-12-02T09:11:51.420" v="267" actId="20577"/>
          <ac:spMkLst>
            <pc:docMk/>
            <pc:sldMk cId="3778981579" sldId="307"/>
            <ac:spMk id="2" creationId="{00000000-0000-0000-0000-000000000000}"/>
          </ac:spMkLst>
        </pc:spChg>
      </pc:sldChg>
      <pc:sldChg chg="add">
        <pc:chgData name="Pascalle Cup" userId="abbe84a0-611b-406e-b251-e8b4b71c069a" providerId="ADAL" clId="{4BBE32BD-80D9-456C-A73A-0016F71A6480}" dt="2024-12-02T09:05:43.559" v="238"/>
        <pc:sldMkLst>
          <pc:docMk/>
          <pc:sldMk cId="2719328136" sldId="308"/>
        </pc:sldMkLst>
      </pc:sldChg>
      <pc:sldChg chg="add">
        <pc:chgData name="Pascalle Cup" userId="abbe84a0-611b-406e-b251-e8b4b71c069a" providerId="ADAL" clId="{4BBE32BD-80D9-456C-A73A-0016F71A6480}" dt="2024-12-02T09:05:45.907" v="240"/>
        <pc:sldMkLst>
          <pc:docMk/>
          <pc:sldMk cId="3346891279" sldId="309"/>
        </pc:sldMkLst>
      </pc:sldChg>
      <pc:sldChg chg="add">
        <pc:chgData name="Pascalle Cup" userId="abbe84a0-611b-406e-b251-e8b4b71c069a" providerId="ADAL" clId="{4BBE32BD-80D9-456C-A73A-0016F71A6480}" dt="2024-12-02T09:05:48.220" v="242"/>
        <pc:sldMkLst>
          <pc:docMk/>
          <pc:sldMk cId="4272921390" sldId="310"/>
        </pc:sldMkLst>
      </pc:sldChg>
      <pc:sldChg chg="add">
        <pc:chgData name="Pascalle Cup" userId="abbe84a0-611b-406e-b251-e8b4b71c069a" providerId="ADAL" clId="{4BBE32BD-80D9-456C-A73A-0016F71A6480}" dt="2024-12-02T09:09:03.024" v="256"/>
        <pc:sldMkLst>
          <pc:docMk/>
          <pc:sldMk cId="1912000438" sldId="311"/>
        </pc:sldMkLst>
      </pc:sldChg>
      <pc:sldChg chg="add">
        <pc:chgData name="Pascalle Cup" userId="abbe84a0-611b-406e-b251-e8b4b71c069a" providerId="ADAL" clId="{4BBE32BD-80D9-456C-A73A-0016F71A6480}" dt="2024-12-02T09:09:10.559" v="258"/>
        <pc:sldMkLst>
          <pc:docMk/>
          <pc:sldMk cId="4213014045" sldId="312"/>
        </pc:sldMkLst>
      </pc:sldChg>
      <pc:sldChg chg="add">
        <pc:chgData name="Pascalle Cup" userId="abbe84a0-611b-406e-b251-e8b4b71c069a" providerId="ADAL" clId="{4BBE32BD-80D9-456C-A73A-0016F71A6480}" dt="2024-12-02T09:09:14.150" v="260"/>
        <pc:sldMkLst>
          <pc:docMk/>
          <pc:sldMk cId="3538979522" sldId="313"/>
        </pc:sldMkLst>
      </pc:sldChg>
      <pc:sldChg chg="add">
        <pc:chgData name="Pascalle Cup" userId="abbe84a0-611b-406e-b251-e8b4b71c069a" providerId="ADAL" clId="{4BBE32BD-80D9-456C-A73A-0016F71A6480}" dt="2024-12-02T09:09:18.217" v="262"/>
        <pc:sldMkLst>
          <pc:docMk/>
          <pc:sldMk cId="3839497996" sldId="314"/>
        </pc:sldMkLst>
      </pc:sldChg>
      <pc:sldChg chg="addSp modSp add mod">
        <pc:chgData name="Pascalle Cup" userId="abbe84a0-611b-406e-b251-e8b4b71c069a" providerId="ADAL" clId="{4BBE32BD-80D9-456C-A73A-0016F71A6480}" dt="2024-12-02T09:49:41.592" v="1131" actId="14100"/>
        <pc:sldMkLst>
          <pc:docMk/>
          <pc:sldMk cId="741630743" sldId="315"/>
        </pc:sldMkLst>
        <pc:spChg chg="add mod">
          <ac:chgData name="Pascalle Cup" userId="abbe84a0-611b-406e-b251-e8b4b71c069a" providerId="ADAL" clId="{4BBE32BD-80D9-456C-A73A-0016F71A6480}" dt="2024-12-02T09:49:34.032" v="1130" actId="20577"/>
          <ac:spMkLst>
            <pc:docMk/>
            <pc:sldMk cId="741630743" sldId="315"/>
            <ac:spMk id="4" creationId="{A2C1149F-4C4E-5694-A25F-21926B3501BE}"/>
          </ac:spMkLst>
        </pc:spChg>
        <pc:graphicFrameChg chg="mod">
          <ac:chgData name="Pascalle Cup" userId="abbe84a0-611b-406e-b251-e8b4b71c069a" providerId="ADAL" clId="{4BBE32BD-80D9-456C-A73A-0016F71A6480}" dt="2024-12-02T09:49:41.592" v="1131" actId="14100"/>
          <ac:graphicFrameMkLst>
            <pc:docMk/>
            <pc:sldMk cId="741630743" sldId="315"/>
            <ac:graphicFrameMk id="5" creationId="{560C8CFC-D505-4B65-9075-348F064EF9D7}"/>
          </ac:graphicFrameMkLst>
        </pc:graphicFrameChg>
      </pc:sldChg>
      <pc:sldChg chg="addSp delSp modSp new mod setBg setClrOvrMap">
        <pc:chgData name="Pascalle Cup" userId="abbe84a0-611b-406e-b251-e8b4b71c069a" providerId="ADAL" clId="{4BBE32BD-80D9-456C-A73A-0016F71A6480}" dt="2024-12-02T09:41:40.969" v="523" actId="1076"/>
        <pc:sldMkLst>
          <pc:docMk/>
          <pc:sldMk cId="89189407" sldId="316"/>
        </pc:sldMkLst>
        <pc:spChg chg="add mod">
          <ac:chgData name="Pascalle Cup" userId="abbe84a0-611b-406e-b251-e8b4b71c069a" providerId="ADAL" clId="{4BBE32BD-80D9-456C-A73A-0016F71A6480}" dt="2024-12-02T09:41:37.322" v="522" actId="14100"/>
          <ac:spMkLst>
            <pc:docMk/>
            <pc:sldMk cId="89189407" sldId="316"/>
            <ac:spMk id="3" creationId="{0F197BA7-0C75-2F72-B07D-E8EF54FD3056}"/>
          </ac:spMkLst>
        </pc:spChg>
        <pc:spChg chg="add mod">
          <ac:chgData name="Pascalle Cup" userId="abbe84a0-611b-406e-b251-e8b4b71c069a" providerId="ADAL" clId="{4BBE32BD-80D9-456C-A73A-0016F71A6480}" dt="2024-12-02T09:41:40.969" v="523" actId="1076"/>
          <ac:spMkLst>
            <pc:docMk/>
            <pc:sldMk cId="89189407" sldId="316"/>
            <ac:spMk id="5" creationId="{B24278BC-B8DE-AD25-ABFA-532E7925155C}"/>
          </ac:spMkLst>
        </pc:spChg>
        <pc:spChg chg="add mod ord">
          <ac:chgData name="Pascalle Cup" userId="abbe84a0-611b-406e-b251-e8b4b71c069a" providerId="ADAL" clId="{4BBE32BD-80D9-456C-A73A-0016F71A6480}" dt="2024-12-02T09:22:13.633" v="518" actId="26606"/>
          <ac:spMkLst>
            <pc:docMk/>
            <pc:sldMk cId="89189407" sldId="316"/>
            <ac:spMk id="6" creationId="{FCCD01C1-657B-99B0-1D19-043C5C91B045}"/>
          </ac:spMkLst>
        </pc:spChg>
        <pc:spChg chg="add del">
          <ac:chgData name="Pascalle Cup" userId="abbe84a0-611b-406e-b251-e8b4b71c069a" providerId="ADAL" clId="{4BBE32BD-80D9-456C-A73A-0016F71A6480}" dt="2024-12-02T09:21:58.808" v="515" actId="26606"/>
          <ac:spMkLst>
            <pc:docMk/>
            <pc:sldMk cId="89189407" sldId="316"/>
            <ac:spMk id="13" creationId="{A10C41F2-1746-4431-9B52-B9F147A896B8}"/>
          </ac:spMkLst>
        </pc:spChg>
        <pc:spChg chg="add del">
          <ac:chgData name="Pascalle Cup" userId="abbe84a0-611b-406e-b251-e8b4b71c069a" providerId="ADAL" clId="{4BBE32BD-80D9-456C-A73A-0016F71A6480}" dt="2024-12-02T09:21:58.808" v="515" actId="26606"/>
          <ac:spMkLst>
            <pc:docMk/>
            <pc:sldMk cId="89189407" sldId="316"/>
            <ac:spMk id="15" creationId="{7984928E-D694-4849-BBAD-D7C7DC405478}"/>
          </ac:spMkLst>
        </pc:spChg>
        <pc:spChg chg="add del">
          <ac:chgData name="Pascalle Cup" userId="abbe84a0-611b-406e-b251-e8b4b71c069a" providerId="ADAL" clId="{4BBE32BD-80D9-456C-A73A-0016F71A6480}" dt="2024-12-02T09:21:58.808" v="515" actId="26606"/>
          <ac:spMkLst>
            <pc:docMk/>
            <pc:sldMk cId="89189407" sldId="316"/>
            <ac:spMk id="17" creationId="{A24A153C-9BEC-46E7-9AA4-DFC65A2B1A87}"/>
          </ac:spMkLst>
        </pc:spChg>
        <pc:spChg chg="add del">
          <ac:chgData name="Pascalle Cup" userId="abbe84a0-611b-406e-b251-e8b4b71c069a" providerId="ADAL" clId="{4BBE32BD-80D9-456C-A73A-0016F71A6480}" dt="2024-12-02T09:22:13.633" v="518" actId="26606"/>
          <ac:spMkLst>
            <pc:docMk/>
            <pc:sldMk cId="89189407" sldId="316"/>
            <ac:spMk id="26" creationId="{77D7B666-D5E6-48CE-B26A-FB5E5C34AF90}"/>
          </ac:spMkLst>
        </pc:spChg>
        <pc:spChg chg="add del">
          <ac:chgData name="Pascalle Cup" userId="abbe84a0-611b-406e-b251-e8b4b71c069a" providerId="ADAL" clId="{4BBE32BD-80D9-456C-A73A-0016F71A6480}" dt="2024-12-02T09:22:13.633" v="518" actId="26606"/>
          <ac:spMkLst>
            <pc:docMk/>
            <pc:sldMk cId="89189407" sldId="316"/>
            <ac:spMk id="28" creationId="{F6EE670A-A41A-44AD-BC1C-2090365EB5B3}"/>
          </ac:spMkLst>
        </pc:spChg>
        <pc:spChg chg="add">
          <ac:chgData name="Pascalle Cup" userId="abbe84a0-611b-406e-b251-e8b4b71c069a" providerId="ADAL" clId="{4BBE32BD-80D9-456C-A73A-0016F71A6480}" dt="2024-12-02T09:22:13.633" v="518" actId="26606"/>
          <ac:spMkLst>
            <pc:docMk/>
            <pc:sldMk cId="89189407" sldId="316"/>
            <ac:spMk id="35" creationId="{77D7B666-D5E6-48CE-B26A-FB5E5C34AF90}"/>
          </ac:spMkLst>
        </pc:spChg>
        <pc:spChg chg="add">
          <ac:chgData name="Pascalle Cup" userId="abbe84a0-611b-406e-b251-e8b4b71c069a" providerId="ADAL" clId="{4BBE32BD-80D9-456C-A73A-0016F71A6480}" dt="2024-12-02T09:22:13.633" v="518" actId="26606"/>
          <ac:spMkLst>
            <pc:docMk/>
            <pc:sldMk cId="89189407" sldId="316"/>
            <ac:spMk id="37" creationId="{F6EE670A-A41A-44AD-BC1C-2090365EB5B3}"/>
          </ac:spMkLst>
        </pc:spChg>
        <pc:picChg chg="add del">
          <ac:chgData name="Pascalle Cup" userId="abbe84a0-611b-406e-b251-e8b4b71c069a" providerId="ADAL" clId="{4BBE32BD-80D9-456C-A73A-0016F71A6480}" dt="2024-12-02T09:22:13.618" v="517" actId="26606"/>
          <ac:picMkLst>
            <pc:docMk/>
            <pc:sldMk cId="89189407" sldId="316"/>
            <ac:picMk id="30" creationId="{3A29BBD1-35A2-C93F-46CA-D53BF1689ECC}"/>
          </ac:picMkLst>
        </pc:picChg>
        <pc:cxnChg chg="add del">
          <ac:chgData name="Pascalle Cup" userId="abbe84a0-611b-406e-b251-e8b4b71c069a" providerId="ADAL" clId="{4BBE32BD-80D9-456C-A73A-0016F71A6480}" dt="2024-12-02T09:21:58.808" v="515" actId="26606"/>
          <ac:cxnSpMkLst>
            <pc:docMk/>
            <pc:sldMk cId="89189407" sldId="316"/>
            <ac:cxnSpMk id="11" creationId="{B821C225-5C4D-4168-90AF-3D263D72CBA2}"/>
          </ac:cxnSpMkLst>
        </pc:cxnChg>
        <pc:cxnChg chg="add del">
          <ac:chgData name="Pascalle Cup" userId="abbe84a0-611b-406e-b251-e8b4b71c069a" providerId="ADAL" clId="{4BBE32BD-80D9-456C-A73A-0016F71A6480}" dt="2024-12-02T09:21:58.808" v="515" actId="26606"/>
          <ac:cxnSpMkLst>
            <pc:docMk/>
            <pc:sldMk cId="89189407" sldId="316"/>
            <ac:cxnSpMk id="19" creationId="{99237721-19CF-41B1-AA0A-E1E1A8282D52}"/>
          </ac:cxnSpMkLst>
        </pc:cxnChg>
        <pc:cxnChg chg="add del">
          <ac:chgData name="Pascalle Cup" userId="abbe84a0-611b-406e-b251-e8b4b71c069a" providerId="ADAL" clId="{4BBE32BD-80D9-456C-A73A-0016F71A6480}" dt="2024-12-02T09:22:13.633" v="518" actId="26606"/>
          <ac:cxnSpMkLst>
            <pc:docMk/>
            <pc:sldMk cId="89189407" sldId="316"/>
            <ac:cxnSpMk id="24" creationId="{B821C225-5C4D-4168-90AF-3D263D72CBA2}"/>
          </ac:cxnSpMkLst>
        </pc:cxnChg>
        <pc:cxnChg chg="add">
          <ac:chgData name="Pascalle Cup" userId="abbe84a0-611b-406e-b251-e8b4b71c069a" providerId="ADAL" clId="{4BBE32BD-80D9-456C-A73A-0016F71A6480}" dt="2024-12-02T09:22:13.633" v="518" actId="26606"/>
          <ac:cxnSpMkLst>
            <pc:docMk/>
            <pc:sldMk cId="89189407" sldId="316"/>
            <ac:cxnSpMk id="33" creationId="{B821C225-5C4D-4168-90AF-3D263D72CBA2}"/>
          </ac:cxnSpMkLst>
        </pc:cxnChg>
        <pc:cxnChg chg="add del">
          <ac:chgData name="Pascalle Cup" userId="abbe84a0-611b-406e-b251-e8b4b71c069a" providerId="ADAL" clId="{4BBE32BD-80D9-456C-A73A-0016F71A6480}" dt="2024-12-02T09:22:13.618" v="517" actId="26606"/>
          <ac:cxnSpMkLst>
            <pc:docMk/>
            <pc:sldMk cId="89189407" sldId="316"/>
            <ac:cxnSpMk id="34" creationId="{15F1CC53-719A-4763-BF30-5E25A63CEF3C}"/>
          </ac:cxnSpMkLst>
        </pc:cxnChg>
      </pc:sldChg>
      <pc:sldChg chg="addSp modSp add mod">
        <pc:chgData name="Pascalle Cup" userId="abbe84a0-611b-406e-b251-e8b4b71c069a" providerId="ADAL" clId="{4BBE32BD-80D9-456C-A73A-0016F71A6480}" dt="2024-12-02T09:40:15.752" v="521" actId="207"/>
        <pc:sldMkLst>
          <pc:docMk/>
          <pc:sldMk cId="496960666" sldId="317"/>
        </pc:sldMkLst>
        <pc:spChg chg="mod">
          <ac:chgData name="Pascalle Cup" userId="abbe84a0-611b-406e-b251-e8b4b71c069a" providerId="ADAL" clId="{4BBE32BD-80D9-456C-A73A-0016F71A6480}" dt="2024-12-02T09:15:26.931" v="367" actId="20577"/>
          <ac:spMkLst>
            <pc:docMk/>
            <pc:sldMk cId="496960666" sldId="317"/>
            <ac:spMk id="2" creationId="{4E2F0C9F-D666-B0C1-280E-BFA34D9B552A}"/>
          </ac:spMkLst>
        </pc:spChg>
        <pc:spChg chg="mod">
          <ac:chgData name="Pascalle Cup" userId="abbe84a0-611b-406e-b251-e8b4b71c069a" providerId="ADAL" clId="{4BBE32BD-80D9-456C-A73A-0016F71A6480}" dt="2024-12-02T09:20:24.729" v="412" actId="27636"/>
          <ac:spMkLst>
            <pc:docMk/>
            <pc:sldMk cId="496960666" sldId="317"/>
            <ac:spMk id="3" creationId="{C67A2F49-72D1-ABCF-8624-5C7FB11B951D}"/>
          </ac:spMkLst>
        </pc:spChg>
        <pc:spChg chg="add mod">
          <ac:chgData name="Pascalle Cup" userId="abbe84a0-611b-406e-b251-e8b4b71c069a" providerId="ADAL" clId="{4BBE32BD-80D9-456C-A73A-0016F71A6480}" dt="2024-12-02T09:40:15.752" v="521" actId="207"/>
          <ac:spMkLst>
            <pc:docMk/>
            <pc:sldMk cId="496960666" sldId="317"/>
            <ac:spMk id="5" creationId="{6F9760B4-A5FF-7D99-CBE1-971377F2BBCA}"/>
          </ac:spMkLst>
        </pc:spChg>
      </pc:sldChg>
      <pc:sldChg chg="addSp delSp modSp new mod ord setBg setClrOvrMap">
        <pc:chgData name="Pascalle Cup" userId="abbe84a0-611b-406e-b251-e8b4b71c069a" providerId="ADAL" clId="{4BBE32BD-80D9-456C-A73A-0016F71A6480}" dt="2024-12-02T09:51:46.702" v="1151" actId="403"/>
        <pc:sldMkLst>
          <pc:docMk/>
          <pc:sldMk cId="2595823026" sldId="318"/>
        </pc:sldMkLst>
        <pc:spChg chg="add del mod">
          <ac:chgData name="Pascalle Cup" userId="abbe84a0-611b-406e-b251-e8b4b71c069a" providerId="ADAL" clId="{4BBE32BD-80D9-456C-A73A-0016F71A6480}" dt="2024-12-02T09:50:22.194" v="1140" actId="26606"/>
          <ac:spMkLst>
            <pc:docMk/>
            <pc:sldMk cId="2595823026" sldId="318"/>
            <ac:spMk id="2" creationId="{DCFB52F5-CD92-03CB-D9BD-3464CC1C329F}"/>
          </ac:spMkLst>
        </pc:spChg>
        <pc:spChg chg="add del">
          <ac:chgData name="Pascalle Cup" userId="abbe84a0-611b-406e-b251-e8b4b71c069a" providerId="ADAL" clId="{4BBE32BD-80D9-456C-A73A-0016F71A6480}" dt="2024-12-02T09:50:22.157" v="1139" actId="26606"/>
          <ac:spMkLst>
            <pc:docMk/>
            <pc:sldMk cId="2595823026" sldId="318"/>
            <ac:spMk id="9" creationId="{39E4C68A-A4A9-48A4-9FF2-D2896B1EA01F}"/>
          </ac:spMkLst>
        </pc:spChg>
        <pc:spChg chg="add del">
          <ac:chgData name="Pascalle Cup" userId="abbe84a0-611b-406e-b251-e8b4b71c069a" providerId="ADAL" clId="{4BBE32BD-80D9-456C-A73A-0016F71A6480}" dt="2024-12-02T09:50:20.879" v="1137" actId="26606"/>
          <ac:spMkLst>
            <pc:docMk/>
            <pc:sldMk cId="2595823026" sldId="318"/>
            <ac:spMk id="10" creationId="{F7422F06-6017-4361-8872-E0E2CEB20B48}"/>
          </ac:spMkLst>
        </pc:spChg>
        <pc:spChg chg="add del">
          <ac:chgData name="Pascalle Cup" userId="abbe84a0-611b-406e-b251-e8b4b71c069a" providerId="ADAL" clId="{4BBE32BD-80D9-456C-A73A-0016F71A6480}" dt="2024-12-02T09:50:22.157" v="1139" actId="26606"/>
          <ac:spMkLst>
            <pc:docMk/>
            <pc:sldMk cId="2595823026" sldId="318"/>
            <ac:spMk id="11" creationId="{E2B9AEA5-52CB-49A6-AF8A-33502F291B91}"/>
          </ac:spMkLst>
        </pc:spChg>
        <pc:spChg chg="add del">
          <ac:chgData name="Pascalle Cup" userId="abbe84a0-611b-406e-b251-e8b4b71c069a" providerId="ADAL" clId="{4BBE32BD-80D9-456C-A73A-0016F71A6480}" dt="2024-12-02T09:50:22.157" v="1139" actId="26606"/>
          <ac:spMkLst>
            <pc:docMk/>
            <pc:sldMk cId="2595823026" sldId="318"/>
            <ac:spMk id="12" creationId="{DCFB52F5-CD92-03CB-D9BD-3464CC1C329F}"/>
          </ac:spMkLst>
        </pc:spChg>
        <pc:spChg chg="add">
          <ac:chgData name="Pascalle Cup" userId="abbe84a0-611b-406e-b251-e8b4b71c069a" providerId="ADAL" clId="{4BBE32BD-80D9-456C-A73A-0016F71A6480}" dt="2024-12-02T09:50:22.194" v="1140" actId="26606"/>
          <ac:spMkLst>
            <pc:docMk/>
            <pc:sldMk cId="2595823026" sldId="318"/>
            <ac:spMk id="13" creationId="{A24A153C-9BEC-46E7-9AA4-DFC65A2B1A87}"/>
          </ac:spMkLst>
        </pc:spChg>
        <pc:spChg chg="add">
          <ac:chgData name="Pascalle Cup" userId="abbe84a0-611b-406e-b251-e8b4b71c069a" providerId="ADAL" clId="{4BBE32BD-80D9-456C-A73A-0016F71A6480}" dt="2024-12-02T09:50:22.194" v="1140" actId="26606"/>
          <ac:spMkLst>
            <pc:docMk/>
            <pc:sldMk cId="2595823026" sldId="318"/>
            <ac:spMk id="16" creationId="{A10C41F2-1746-4431-9B52-B9F147A896B8}"/>
          </ac:spMkLst>
        </pc:spChg>
        <pc:spChg chg="add">
          <ac:chgData name="Pascalle Cup" userId="abbe84a0-611b-406e-b251-e8b4b71c069a" providerId="ADAL" clId="{4BBE32BD-80D9-456C-A73A-0016F71A6480}" dt="2024-12-02T09:50:22.194" v="1140" actId="26606"/>
          <ac:spMkLst>
            <pc:docMk/>
            <pc:sldMk cId="2595823026" sldId="318"/>
            <ac:spMk id="17" creationId="{7984928E-D694-4849-BBAD-D7C7DC405478}"/>
          </ac:spMkLst>
        </pc:spChg>
        <pc:spChg chg="add mod">
          <ac:chgData name="Pascalle Cup" userId="abbe84a0-611b-406e-b251-e8b4b71c069a" providerId="ADAL" clId="{4BBE32BD-80D9-456C-A73A-0016F71A6480}" dt="2024-12-02T09:51:46.702" v="1151" actId="403"/>
          <ac:spMkLst>
            <pc:docMk/>
            <pc:sldMk cId="2595823026" sldId="318"/>
            <ac:spMk id="18" creationId="{DCFB52F5-CD92-03CB-D9BD-3464CC1C329F}"/>
          </ac:spMkLst>
        </pc:spChg>
        <pc:graphicFrameChg chg="add del">
          <ac:chgData name="Pascalle Cup" userId="abbe84a0-611b-406e-b251-e8b4b71c069a" providerId="ADAL" clId="{4BBE32BD-80D9-456C-A73A-0016F71A6480}" dt="2024-12-02T09:50:20.879" v="1137" actId="26606"/>
          <ac:graphicFrameMkLst>
            <pc:docMk/>
            <pc:sldMk cId="2595823026" sldId="318"/>
            <ac:graphicFrameMk id="4" creationId="{81A40639-49CA-52FF-A698-BB5C997DE664}"/>
          </ac:graphicFrameMkLst>
        </pc:graphicFrameChg>
        <pc:cxnChg chg="add del">
          <ac:chgData name="Pascalle Cup" userId="abbe84a0-611b-406e-b251-e8b4b71c069a" providerId="ADAL" clId="{4BBE32BD-80D9-456C-A73A-0016F71A6480}" dt="2024-12-02T09:50:22.157" v="1139" actId="26606"/>
          <ac:cxnSpMkLst>
            <pc:docMk/>
            <pc:sldMk cId="2595823026" sldId="318"/>
            <ac:cxnSpMk id="7" creationId="{B821C225-5C4D-4168-90AF-3D263D72CBA2}"/>
          </ac:cxnSpMkLst>
        </pc:cxnChg>
        <pc:cxnChg chg="add del">
          <ac:chgData name="Pascalle Cup" userId="abbe84a0-611b-406e-b251-e8b4b71c069a" providerId="ADAL" clId="{4BBE32BD-80D9-456C-A73A-0016F71A6480}" dt="2024-12-02T09:50:20.879" v="1137" actId="26606"/>
          <ac:cxnSpMkLst>
            <pc:docMk/>
            <pc:sldMk cId="2595823026" sldId="318"/>
            <ac:cxnSpMk id="8" creationId="{22953FD7-F17A-4D8D-8237-93E8D567166C}"/>
          </ac:cxnSpMkLst>
        </pc:cxnChg>
        <pc:cxnChg chg="add">
          <ac:chgData name="Pascalle Cup" userId="abbe84a0-611b-406e-b251-e8b4b71c069a" providerId="ADAL" clId="{4BBE32BD-80D9-456C-A73A-0016F71A6480}" dt="2024-12-02T09:50:22.194" v="1140" actId="26606"/>
          <ac:cxnSpMkLst>
            <pc:docMk/>
            <pc:sldMk cId="2595823026" sldId="318"/>
            <ac:cxnSpMk id="14" creationId="{B821C225-5C4D-4168-90AF-3D263D72CBA2}"/>
          </ac:cxnSpMkLst>
        </pc:cxnChg>
        <pc:cxnChg chg="add">
          <ac:chgData name="Pascalle Cup" userId="abbe84a0-611b-406e-b251-e8b4b71c069a" providerId="ADAL" clId="{4BBE32BD-80D9-456C-A73A-0016F71A6480}" dt="2024-12-02T09:50:22.194" v="1140" actId="26606"/>
          <ac:cxnSpMkLst>
            <pc:docMk/>
            <pc:sldMk cId="2595823026" sldId="318"/>
            <ac:cxnSpMk id="15" creationId="{99237721-19CF-41B1-AA0A-E1E1A8282D52}"/>
          </ac:cxnSpMkLst>
        </pc:cxnChg>
      </pc:sldChg>
      <pc:sldChg chg="addSp modSp new mod">
        <pc:chgData name="Pascalle Cup" userId="abbe84a0-611b-406e-b251-e8b4b71c069a" providerId="ADAL" clId="{4BBE32BD-80D9-456C-A73A-0016F71A6480}" dt="2024-12-02T09:54:51.811" v="1178" actId="1076"/>
        <pc:sldMkLst>
          <pc:docMk/>
          <pc:sldMk cId="1034706052" sldId="319"/>
        </pc:sldMkLst>
        <pc:spChg chg="add mod">
          <ac:chgData name="Pascalle Cup" userId="abbe84a0-611b-406e-b251-e8b4b71c069a" providerId="ADAL" clId="{4BBE32BD-80D9-456C-A73A-0016F71A6480}" dt="2024-12-02T09:54:51.811" v="1178" actId="1076"/>
          <ac:spMkLst>
            <pc:docMk/>
            <pc:sldMk cId="1034706052" sldId="319"/>
            <ac:spMk id="2" creationId="{B227CB83-6FFD-B5DC-0E8D-EC16C7EA5E21}"/>
          </ac:spMkLst>
        </pc:spChg>
      </pc:sldChg>
      <pc:sldMasterChg chg="modSldLayout">
        <pc:chgData name="Pascalle Cup" userId="abbe84a0-611b-406e-b251-e8b4b71c069a" providerId="ADAL" clId="{4BBE32BD-80D9-456C-A73A-0016F71A6480}" dt="2024-12-02T09:05:48.220" v="241" actId="27028"/>
        <pc:sldMasterMkLst>
          <pc:docMk/>
          <pc:sldMasterMk cId="3796236846" sldId="2147483648"/>
        </pc:sldMasterMkLst>
        <pc:sldLayoutChg chg="replId">
          <pc:chgData name="Pascalle Cup" userId="abbe84a0-611b-406e-b251-e8b4b71c069a" providerId="ADAL" clId="{4BBE32BD-80D9-456C-A73A-0016F71A6480}" dt="2024-12-02T09:05:02.723" v="203" actId="27028"/>
          <pc:sldLayoutMkLst>
            <pc:docMk/>
            <pc:sldMasterMk cId="3796236846" sldId="2147483648"/>
            <pc:sldLayoutMk cId="3912026101" sldId="2147483690"/>
          </pc:sldLayoutMkLst>
        </pc:sldLayoutChg>
        <pc:sldLayoutChg chg="replId">
          <pc:chgData name="Pascalle Cup" userId="abbe84a0-611b-406e-b251-e8b4b71c069a" providerId="ADAL" clId="{4BBE32BD-80D9-456C-A73A-0016F71A6480}" dt="2024-12-02T09:05:02.723" v="203" actId="27028"/>
          <pc:sldLayoutMkLst>
            <pc:docMk/>
            <pc:sldMasterMk cId="3796236846" sldId="2147483648"/>
            <pc:sldLayoutMk cId="2687881145" sldId="2147483691"/>
          </pc:sldLayoutMkLst>
        </pc:sldLayoutChg>
        <pc:sldLayoutChg chg="replId">
          <pc:chgData name="Pascalle Cup" userId="abbe84a0-611b-406e-b251-e8b4b71c069a" providerId="ADAL" clId="{4BBE32BD-80D9-456C-A73A-0016F71A6480}" dt="2024-12-02T09:05:06.029" v="205" actId="27028"/>
          <pc:sldLayoutMkLst>
            <pc:docMk/>
            <pc:sldMasterMk cId="3796236846" sldId="2147483648"/>
            <pc:sldLayoutMk cId="735847936" sldId="2147483692"/>
          </pc:sldLayoutMkLst>
        </pc:sldLayoutChg>
        <pc:sldLayoutChg chg="replId">
          <pc:chgData name="Pascalle Cup" userId="abbe84a0-611b-406e-b251-e8b4b71c069a" providerId="ADAL" clId="{4BBE32BD-80D9-456C-A73A-0016F71A6480}" dt="2024-12-02T09:05:08.002" v="207" actId="27028"/>
          <pc:sldLayoutMkLst>
            <pc:docMk/>
            <pc:sldMasterMk cId="3796236846" sldId="2147483648"/>
            <pc:sldLayoutMk cId="3991423352" sldId="2147483693"/>
          </pc:sldLayoutMkLst>
        </pc:sldLayoutChg>
        <pc:sldLayoutChg chg="replId">
          <pc:chgData name="Pascalle Cup" userId="abbe84a0-611b-406e-b251-e8b4b71c069a" providerId="ADAL" clId="{4BBE32BD-80D9-456C-A73A-0016F71A6480}" dt="2024-12-02T09:05:08.002" v="207" actId="27028"/>
          <pc:sldLayoutMkLst>
            <pc:docMk/>
            <pc:sldMasterMk cId="3796236846" sldId="2147483648"/>
            <pc:sldLayoutMk cId="3767490057" sldId="2147483694"/>
          </pc:sldLayoutMkLst>
        </pc:sldLayoutChg>
        <pc:sldLayoutChg chg="replId">
          <pc:chgData name="Pascalle Cup" userId="abbe84a0-611b-406e-b251-e8b4b71c069a" providerId="ADAL" clId="{4BBE32BD-80D9-456C-A73A-0016F71A6480}" dt="2024-12-02T09:05:11.371" v="211" actId="27028"/>
          <pc:sldLayoutMkLst>
            <pc:docMk/>
            <pc:sldMasterMk cId="3796236846" sldId="2147483648"/>
            <pc:sldLayoutMk cId="2047574772" sldId="2147483695"/>
          </pc:sldLayoutMkLst>
        </pc:sldLayoutChg>
        <pc:sldLayoutChg chg="replId">
          <pc:chgData name="Pascalle Cup" userId="abbe84a0-611b-406e-b251-e8b4b71c069a" providerId="ADAL" clId="{4BBE32BD-80D9-456C-A73A-0016F71A6480}" dt="2024-12-02T09:05:45.907" v="239" actId="27028"/>
          <pc:sldLayoutMkLst>
            <pc:docMk/>
            <pc:sldMasterMk cId="3796236846" sldId="2147483648"/>
            <pc:sldLayoutMk cId="843265097" sldId="2147483696"/>
          </pc:sldLayoutMkLst>
        </pc:sldLayoutChg>
        <pc:sldLayoutChg chg="replId">
          <pc:chgData name="Pascalle Cup" userId="abbe84a0-611b-406e-b251-e8b4b71c069a" providerId="ADAL" clId="{4BBE32BD-80D9-456C-A73A-0016F71A6480}" dt="2024-12-02T09:05:48.220" v="241" actId="27028"/>
          <pc:sldLayoutMkLst>
            <pc:docMk/>
            <pc:sldMasterMk cId="3796236846" sldId="2147483648"/>
            <pc:sldLayoutMk cId="518217693" sldId="2147483697"/>
          </pc:sldLayoutMkLst>
        </pc:sldLayoutChg>
      </pc:sldMasterChg>
      <pc:sldMasterChg chg="add addSldLayout">
        <pc:chgData name="Pascalle Cup" userId="abbe84a0-611b-406e-b251-e8b4b71c069a" providerId="ADAL" clId="{4BBE32BD-80D9-456C-A73A-0016F71A6480}" dt="2024-12-02T09:05:11.371" v="211" actId="27028"/>
        <pc:sldMasterMkLst>
          <pc:docMk/>
          <pc:sldMasterMk cId="4076818202" sldId="2147483669"/>
        </pc:sldMasterMkLst>
        <pc:sldLayoutChg chg="add">
          <pc:chgData name="Pascalle Cup" userId="abbe84a0-611b-406e-b251-e8b4b71c069a" providerId="ADAL" clId="{4BBE32BD-80D9-456C-A73A-0016F71A6480}" dt="2024-12-02T09:05:08.002" v="207" actId="27028"/>
          <pc:sldLayoutMkLst>
            <pc:docMk/>
            <pc:sldMasterMk cId="4076818202" sldId="2147483669"/>
            <pc:sldLayoutMk cId="1654245532" sldId="2147483671"/>
          </pc:sldLayoutMkLst>
        </pc:sldLayoutChg>
        <pc:sldLayoutChg chg="add">
          <pc:chgData name="Pascalle Cup" userId="abbe84a0-611b-406e-b251-e8b4b71c069a" providerId="ADAL" clId="{4BBE32BD-80D9-456C-A73A-0016F71A6480}" dt="2024-12-02T09:05:11.371" v="211" actId="27028"/>
          <pc:sldLayoutMkLst>
            <pc:docMk/>
            <pc:sldMasterMk cId="4076818202" sldId="2147483669"/>
            <pc:sldLayoutMk cId="3256202384" sldId="2147483672"/>
          </pc:sldLayoutMkLst>
        </pc:sldLayoutChg>
      </pc:sldMasterChg>
      <pc:sldMasterChg chg="add addSldLayout">
        <pc:chgData name="Pascalle Cup" userId="abbe84a0-611b-406e-b251-e8b4b71c069a" providerId="ADAL" clId="{4BBE32BD-80D9-456C-A73A-0016F71A6480}" dt="2024-12-02T09:05:48.220" v="241" actId="27028"/>
        <pc:sldMasterMkLst>
          <pc:docMk/>
          <pc:sldMasterMk cId="4230113875" sldId="2147483674"/>
        </pc:sldMasterMkLst>
        <pc:sldLayoutChg chg="add">
          <pc:chgData name="Pascalle Cup" userId="abbe84a0-611b-406e-b251-e8b4b71c069a" providerId="ADAL" clId="{4BBE32BD-80D9-456C-A73A-0016F71A6480}" dt="2024-12-02T09:05:45.907" v="239" actId="27028"/>
          <pc:sldLayoutMkLst>
            <pc:docMk/>
            <pc:sldMasterMk cId="4230113875" sldId="2147483674"/>
            <pc:sldLayoutMk cId="1492036730" sldId="2147483649"/>
          </pc:sldLayoutMkLst>
        </pc:sldLayoutChg>
        <pc:sldLayoutChg chg="add">
          <pc:chgData name="Pascalle Cup" userId="abbe84a0-611b-406e-b251-e8b4b71c069a" providerId="ADAL" clId="{4BBE32BD-80D9-456C-A73A-0016F71A6480}" dt="2024-12-02T09:05:48.220" v="241" actId="27028"/>
          <pc:sldLayoutMkLst>
            <pc:docMk/>
            <pc:sldMasterMk cId="4230113875" sldId="2147483674"/>
            <pc:sldLayoutMk cId="229401405" sldId="2147483667"/>
          </pc:sldLayoutMkLst>
        </pc:sldLayoutChg>
        <pc:sldLayoutChg chg="add">
          <pc:chgData name="Pascalle Cup" userId="abbe84a0-611b-406e-b251-e8b4b71c069a" providerId="ADAL" clId="{4BBE32BD-80D9-456C-A73A-0016F71A6480}" dt="2024-12-02T09:05:06.029" v="205" actId="27028"/>
          <pc:sldLayoutMkLst>
            <pc:docMk/>
            <pc:sldMasterMk cId="4230113875" sldId="2147483674"/>
            <pc:sldLayoutMk cId="3076790546" sldId="2147483670"/>
          </pc:sldLayoutMkLst>
        </pc:sldLayoutChg>
        <pc:sldLayoutChg chg="add">
          <pc:chgData name="Pascalle Cup" userId="abbe84a0-611b-406e-b251-e8b4b71c069a" providerId="ADAL" clId="{4BBE32BD-80D9-456C-A73A-0016F71A6480}" dt="2024-12-02T09:05:02.723" v="203" actId="27028"/>
          <pc:sldLayoutMkLst>
            <pc:docMk/>
            <pc:sldMasterMk cId="4230113875" sldId="2147483674"/>
            <pc:sldLayoutMk cId="2671333584" sldId="2147483673"/>
          </pc:sldLayoutMkLst>
        </pc:sldLayoutChg>
      </pc:sldMasterChg>
      <pc:sldMasterChg chg="add addSldLayout">
        <pc:chgData name="Pascalle Cup" userId="abbe84a0-611b-406e-b251-e8b4b71c069a" providerId="ADAL" clId="{4BBE32BD-80D9-456C-A73A-0016F71A6480}" dt="2024-12-02T09:09:32.077" v="263" actId="27028"/>
        <pc:sldMasterMkLst>
          <pc:docMk/>
          <pc:sldMasterMk cId="2932421776" sldId="2147483704"/>
        </pc:sldMasterMkLst>
        <pc:sldLayoutChg chg="add">
          <pc:chgData name="Pascalle Cup" userId="abbe84a0-611b-406e-b251-e8b4b71c069a" providerId="ADAL" clId="{4BBE32BD-80D9-456C-A73A-0016F71A6480}" dt="2024-12-02T09:09:14.150" v="259" actId="27028"/>
          <pc:sldLayoutMkLst>
            <pc:docMk/>
            <pc:sldMasterMk cId="2932421776" sldId="2147483704"/>
            <pc:sldLayoutMk cId="2643857352" sldId="2147483705"/>
          </pc:sldLayoutMkLst>
        </pc:sldLayoutChg>
        <pc:sldLayoutChg chg="add">
          <pc:chgData name="Pascalle Cup" userId="abbe84a0-611b-406e-b251-e8b4b71c069a" providerId="ADAL" clId="{4BBE32BD-80D9-456C-A73A-0016F71A6480}" dt="2024-12-02T09:09:32.077" v="263" actId="27028"/>
          <pc:sldLayoutMkLst>
            <pc:docMk/>
            <pc:sldMasterMk cId="2932421776" sldId="2147483704"/>
            <pc:sldLayoutMk cId="3775114366" sldId="2147483706"/>
          </pc:sldLayoutMkLst>
        </pc:sldLayoutChg>
      </pc:sldMasterChg>
      <pc:sldMasterChg chg="add addSldLayout">
        <pc:chgData name="Pascalle Cup" userId="abbe84a0-611b-406e-b251-e8b4b71c069a" providerId="ADAL" clId="{4BBE32BD-80D9-456C-A73A-0016F71A6480}" dt="2024-12-02T09:09:03.024" v="255" actId="27028"/>
        <pc:sldMasterMkLst>
          <pc:docMk/>
          <pc:sldMasterMk cId="2009465119" sldId="2147483707"/>
        </pc:sldMasterMkLst>
        <pc:sldLayoutChg chg="add">
          <pc:chgData name="Pascalle Cup" userId="abbe84a0-611b-406e-b251-e8b4b71c069a" providerId="ADAL" clId="{4BBE32BD-80D9-456C-A73A-0016F71A6480}" dt="2024-12-02T09:09:03.024" v="255" actId="27028"/>
          <pc:sldLayoutMkLst>
            <pc:docMk/>
            <pc:sldMasterMk cId="2009465119" sldId="2147483707"/>
            <pc:sldLayoutMk cId="719690853" sldId="214748371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2E9A58-1951-4E86-92B4-FAD3D336E8A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59C8F06-8B1E-4704-8F5F-8A876D7D04B2}">
      <dgm:prSet/>
      <dgm:spPr/>
      <dgm:t>
        <a:bodyPr/>
        <a:lstStyle/>
        <a:p>
          <a:r>
            <a:rPr lang="nl-NL" dirty="0"/>
            <a:t>Duurzaam ondernemen = </a:t>
          </a:r>
          <a:endParaRPr lang="en-US" dirty="0"/>
        </a:p>
      </dgm:t>
    </dgm:pt>
    <dgm:pt modelId="{07A15716-FAB8-4949-B41F-050BD3543F33}" type="parTrans" cxnId="{7984CD92-198A-48EB-A957-127925CB5B10}">
      <dgm:prSet/>
      <dgm:spPr/>
      <dgm:t>
        <a:bodyPr/>
        <a:lstStyle/>
        <a:p>
          <a:endParaRPr lang="en-US"/>
        </a:p>
      </dgm:t>
    </dgm:pt>
    <dgm:pt modelId="{A4B9578D-A0F4-4BB2-A59B-A3486996A57C}" type="sibTrans" cxnId="{7984CD92-198A-48EB-A957-127925CB5B10}">
      <dgm:prSet/>
      <dgm:spPr/>
      <dgm:t>
        <a:bodyPr/>
        <a:lstStyle/>
        <a:p>
          <a:endParaRPr lang="en-US"/>
        </a:p>
      </dgm:t>
    </dgm:pt>
    <dgm:pt modelId="{4D9005AD-259D-4D84-987C-C2CFF3CAD4FE}">
      <dgm:prSet/>
      <dgm:spPr/>
      <dgm:t>
        <a:bodyPr/>
        <a:lstStyle/>
        <a:p>
          <a:r>
            <a:rPr lang="nl-NL"/>
            <a:t>Maatschappelijk Verantwoord Ondernemen =</a:t>
          </a:r>
          <a:endParaRPr lang="en-US"/>
        </a:p>
      </dgm:t>
    </dgm:pt>
    <dgm:pt modelId="{340AAAD3-6F9F-4F90-9C12-B54298C8848C}" type="parTrans" cxnId="{A1DCBF88-8514-4509-B586-5A7BD44E8960}">
      <dgm:prSet/>
      <dgm:spPr/>
      <dgm:t>
        <a:bodyPr/>
        <a:lstStyle/>
        <a:p>
          <a:endParaRPr lang="en-US"/>
        </a:p>
      </dgm:t>
    </dgm:pt>
    <dgm:pt modelId="{34CAE642-6BEF-411E-BFCE-40463F328D59}" type="sibTrans" cxnId="{A1DCBF88-8514-4509-B586-5A7BD44E8960}">
      <dgm:prSet/>
      <dgm:spPr/>
      <dgm:t>
        <a:bodyPr/>
        <a:lstStyle/>
        <a:p>
          <a:endParaRPr lang="en-US"/>
        </a:p>
      </dgm:t>
    </dgm:pt>
    <dgm:pt modelId="{133169EC-DC03-42E9-B54C-6C125C2DE3CD}">
      <dgm:prSet/>
      <dgm:spPr/>
      <dgm:t>
        <a:bodyPr/>
        <a:lstStyle/>
        <a:p>
          <a:r>
            <a:rPr lang="nl-NL"/>
            <a:t>People Profit Planet</a:t>
          </a:r>
          <a:endParaRPr lang="en-US"/>
        </a:p>
      </dgm:t>
    </dgm:pt>
    <dgm:pt modelId="{7207EAB8-D80B-4D14-BF7C-4E932ACB81FA}" type="parTrans" cxnId="{042B7E6D-E7DA-46D1-B64B-2B45AABC327A}">
      <dgm:prSet/>
      <dgm:spPr/>
      <dgm:t>
        <a:bodyPr/>
        <a:lstStyle/>
        <a:p>
          <a:endParaRPr lang="en-US"/>
        </a:p>
      </dgm:t>
    </dgm:pt>
    <dgm:pt modelId="{12A4820D-FF90-47FF-82DC-9846DE3E8FBC}" type="sibTrans" cxnId="{042B7E6D-E7DA-46D1-B64B-2B45AABC327A}">
      <dgm:prSet/>
      <dgm:spPr/>
      <dgm:t>
        <a:bodyPr/>
        <a:lstStyle/>
        <a:p>
          <a:endParaRPr lang="en-US"/>
        </a:p>
      </dgm:t>
    </dgm:pt>
    <dgm:pt modelId="{A514B6C8-B031-4B6D-B6A4-2A223EB652F7}" type="pres">
      <dgm:prSet presAssocID="{6A2E9A58-1951-4E86-92B4-FAD3D336E8AC}" presName="linear" presStyleCnt="0">
        <dgm:presLayoutVars>
          <dgm:animLvl val="lvl"/>
          <dgm:resizeHandles val="exact"/>
        </dgm:presLayoutVars>
      </dgm:prSet>
      <dgm:spPr/>
    </dgm:pt>
    <dgm:pt modelId="{EA6E46CA-7DDC-4AD3-8047-43BC11007142}" type="pres">
      <dgm:prSet presAssocID="{359C8F06-8B1E-4704-8F5F-8A876D7D04B2}" presName="parentText" presStyleLbl="node1" presStyleIdx="0" presStyleCnt="3">
        <dgm:presLayoutVars>
          <dgm:chMax val="0"/>
          <dgm:bulletEnabled val="1"/>
        </dgm:presLayoutVars>
      </dgm:prSet>
      <dgm:spPr/>
    </dgm:pt>
    <dgm:pt modelId="{C5B91842-451D-435F-A4E7-A4C68797865D}" type="pres">
      <dgm:prSet presAssocID="{A4B9578D-A0F4-4BB2-A59B-A3486996A57C}" presName="spacer" presStyleCnt="0"/>
      <dgm:spPr/>
    </dgm:pt>
    <dgm:pt modelId="{234998C7-EC30-4C79-A345-61BD2BDBA20A}" type="pres">
      <dgm:prSet presAssocID="{4D9005AD-259D-4D84-987C-C2CFF3CAD4FE}" presName="parentText" presStyleLbl="node1" presStyleIdx="1" presStyleCnt="3">
        <dgm:presLayoutVars>
          <dgm:chMax val="0"/>
          <dgm:bulletEnabled val="1"/>
        </dgm:presLayoutVars>
      </dgm:prSet>
      <dgm:spPr/>
    </dgm:pt>
    <dgm:pt modelId="{23EEFCEC-CA51-4061-A35B-CCD200DF61D8}" type="pres">
      <dgm:prSet presAssocID="{34CAE642-6BEF-411E-BFCE-40463F328D59}" presName="spacer" presStyleCnt="0"/>
      <dgm:spPr/>
    </dgm:pt>
    <dgm:pt modelId="{5CC29391-DD51-4579-A7F9-58D7367C8A4D}" type="pres">
      <dgm:prSet presAssocID="{133169EC-DC03-42E9-B54C-6C125C2DE3CD}" presName="parentText" presStyleLbl="node1" presStyleIdx="2" presStyleCnt="3">
        <dgm:presLayoutVars>
          <dgm:chMax val="0"/>
          <dgm:bulletEnabled val="1"/>
        </dgm:presLayoutVars>
      </dgm:prSet>
      <dgm:spPr/>
    </dgm:pt>
  </dgm:ptLst>
  <dgm:cxnLst>
    <dgm:cxn modelId="{F485F027-E688-4F7D-9FAB-5A956A342979}" type="presOf" srcId="{6A2E9A58-1951-4E86-92B4-FAD3D336E8AC}" destId="{A514B6C8-B031-4B6D-B6A4-2A223EB652F7}" srcOrd="0" destOrd="0" presId="urn:microsoft.com/office/officeart/2005/8/layout/vList2"/>
    <dgm:cxn modelId="{0F03ED2D-0D0B-41A7-8F7D-F29E51CB0241}" type="presOf" srcId="{4D9005AD-259D-4D84-987C-C2CFF3CAD4FE}" destId="{234998C7-EC30-4C79-A345-61BD2BDBA20A}" srcOrd="0" destOrd="0" presId="urn:microsoft.com/office/officeart/2005/8/layout/vList2"/>
    <dgm:cxn modelId="{70BB1331-D981-4C7D-99F7-F46BC3971D50}" type="presOf" srcId="{359C8F06-8B1E-4704-8F5F-8A876D7D04B2}" destId="{EA6E46CA-7DDC-4AD3-8047-43BC11007142}" srcOrd="0" destOrd="0" presId="urn:microsoft.com/office/officeart/2005/8/layout/vList2"/>
    <dgm:cxn modelId="{042B7E6D-E7DA-46D1-B64B-2B45AABC327A}" srcId="{6A2E9A58-1951-4E86-92B4-FAD3D336E8AC}" destId="{133169EC-DC03-42E9-B54C-6C125C2DE3CD}" srcOrd="2" destOrd="0" parTransId="{7207EAB8-D80B-4D14-BF7C-4E932ACB81FA}" sibTransId="{12A4820D-FF90-47FF-82DC-9846DE3E8FBC}"/>
    <dgm:cxn modelId="{20C34B86-5F8B-4FEE-ACA5-344D41F8F42C}" type="presOf" srcId="{133169EC-DC03-42E9-B54C-6C125C2DE3CD}" destId="{5CC29391-DD51-4579-A7F9-58D7367C8A4D}" srcOrd="0" destOrd="0" presId="urn:microsoft.com/office/officeart/2005/8/layout/vList2"/>
    <dgm:cxn modelId="{A1DCBF88-8514-4509-B586-5A7BD44E8960}" srcId="{6A2E9A58-1951-4E86-92B4-FAD3D336E8AC}" destId="{4D9005AD-259D-4D84-987C-C2CFF3CAD4FE}" srcOrd="1" destOrd="0" parTransId="{340AAAD3-6F9F-4F90-9C12-B54298C8848C}" sibTransId="{34CAE642-6BEF-411E-BFCE-40463F328D59}"/>
    <dgm:cxn modelId="{7984CD92-198A-48EB-A957-127925CB5B10}" srcId="{6A2E9A58-1951-4E86-92B4-FAD3D336E8AC}" destId="{359C8F06-8B1E-4704-8F5F-8A876D7D04B2}" srcOrd="0" destOrd="0" parTransId="{07A15716-FAB8-4949-B41F-050BD3543F33}" sibTransId="{A4B9578D-A0F4-4BB2-A59B-A3486996A57C}"/>
    <dgm:cxn modelId="{E246BAB9-21E0-46B3-9A83-E450A51E2F18}" type="presParOf" srcId="{A514B6C8-B031-4B6D-B6A4-2A223EB652F7}" destId="{EA6E46CA-7DDC-4AD3-8047-43BC11007142}" srcOrd="0" destOrd="0" presId="urn:microsoft.com/office/officeart/2005/8/layout/vList2"/>
    <dgm:cxn modelId="{88D44AD2-2423-44F7-9F82-85CDA6EBBF39}" type="presParOf" srcId="{A514B6C8-B031-4B6D-B6A4-2A223EB652F7}" destId="{C5B91842-451D-435F-A4E7-A4C68797865D}" srcOrd="1" destOrd="0" presId="urn:microsoft.com/office/officeart/2005/8/layout/vList2"/>
    <dgm:cxn modelId="{FFC40FB8-AA79-4025-B4B4-516A1B0796CD}" type="presParOf" srcId="{A514B6C8-B031-4B6D-B6A4-2A223EB652F7}" destId="{234998C7-EC30-4C79-A345-61BD2BDBA20A}" srcOrd="2" destOrd="0" presId="urn:microsoft.com/office/officeart/2005/8/layout/vList2"/>
    <dgm:cxn modelId="{F5FABCD8-2DC7-4B42-BCBF-7EED92F94D7D}" type="presParOf" srcId="{A514B6C8-B031-4B6D-B6A4-2A223EB652F7}" destId="{23EEFCEC-CA51-4061-A35B-CCD200DF61D8}" srcOrd="3" destOrd="0" presId="urn:microsoft.com/office/officeart/2005/8/layout/vList2"/>
    <dgm:cxn modelId="{3BB79365-C3F1-4B3D-9EFF-37ECD8969606}" type="presParOf" srcId="{A514B6C8-B031-4B6D-B6A4-2A223EB652F7}" destId="{5CC29391-DD51-4579-A7F9-58D7367C8A4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E7AC67-343A-40C5-B757-F08BF03AD5C8}"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AC53DB82-280A-4389-9D94-4ED9FB2925BF}">
      <dgm:prSet/>
      <dgm:spPr/>
      <dgm:t>
        <a:bodyPr/>
        <a:lstStyle/>
        <a:p>
          <a:r>
            <a:rPr lang="nl-NL"/>
            <a:t>Bedrijven die maatschappelijk verantwoord ondernemen, houden dus rekening met de maatschappelijke effecten van hun activiteiten. </a:t>
          </a:r>
          <a:endParaRPr lang="en-US"/>
        </a:p>
      </dgm:t>
    </dgm:pt>
    <dgm:pt modelId="{AB8596B6-B60E-4D23-B3C7-C217BBA3A97F}" type="parTrans" cxnId="{8D612C4E-4CD1-40AB-9859-DCEFF2148104}">
      <dgm:prSet/>
      <dgm:spPr/>
      <dgm:t>
        <a:bodyPr/>
        <a:lstStyle/>
        <a:p>
          <a:endParaRPr lang="en-US"/>
        </a:p>
      </dgm:t>
    </dgm:pt>
    <dgm:pt modelId="{230C2298-2728-4960-AFE8-161954B2E358}" type="sibTrans" cxnId="{8D612C4E-4CD1-40AB-9859-DCEFF2148104}">
      <dgm:prSet/>
      <dgm:spPr/>
      <dgm:t>
        <a:bodyPr/>
        <a:lstStyle/>
        <a:p>
          <a:endParaRPr lang="en-US"/>
        </a:p>
      </dgm:t>
    </dgm:pt>
    <dgm:pt modelId="{25EBED4D-642A-46AA-BD5F-F887312CB79D}">
      <dgm:prSet/>
      <dgm:spPr/>
      <dgm:t>
        <a:bodyPr/>
        <a:lstStyle/>
        <a:p>
          <a:r>
            <a:rPr lang="nl-NL" dirty="0"/>
            <a:t>Dat geldt voor alle bedrijfsprocessen: zowel voor inkoop, productie, verkoop en onderhoud als voor HRM en marketingcommunicatie. </a:t>
          </a:r>
          <a:endParaRPr lang="en-US" dirty="0"/>
        </a:p>
      </dgm:t>
    </dgm:pt>
    <dgm:pt modelId="{34E8200B-C1DA-49FC-8073-ECC73A9B0BE4}" type="parTrans" cxnId="{B1601131-DB3E-43B7-B24F-86501F6E7E6B}">
      <dgm:prSet/>
      <dgm:spPr/>
      <dgm:t>
        <a:bodyPr/>
        <a:lstStyle/>
        <a:p>
          <a:endParaRPr lang="en-US"/>
        </a:p>
      </dgm:t>
    </dgm:pt>
    <dgm:pt modelId="{2D63565C-5AE0-4ED0-92A4-3F0B71784DF2}" type="sibTrans" cxnId="{B1601131-DB3E-43B7-B24F-86501F6E7E6B}">
      <dgm:prSet/>
      <dgm:spPr/>
      <dgm:t>
        <a:bodyPr/>
        <a:lstStyle/>
        <a:p>
          <a:endParaRPr lang="en-US"/>
        </a:p>
      </dgm:t>
    </dgm:pt>
    <dgm:pt modelId="{2CCCB339-C8D7-4742-B020-CAE2E9A0F0DE}">
      <dgm:prSet/>
      <dgm:spPr/>
      <dgm:t>
        <a:bodyPr/>
        <a:lstStyle/>
        <a:p>
          <a:r>
            <a:rPr lang="nl-NL"/>
            <a:t>Daarom is MVO geen project, maar een integrale visie op de kernactiviteiten van een bedrijf.</a:t>
          </a:r>
          <a:endParaRPr lang="en-US"/>
        </a:p>
      </dgm:t>
    </dgm:pt>
    <dgm:pt modelId="{E8ED65DA-689C-4A7B-AE91-5C5F08F5310C}" type="parTrans" cxnId="{446547FF-898A-45C4-8A59-C20E85FA3015}">
      <dgm:prSet/>
      <dgm:spPr/>
      <dgm:t>
        <a:bodyPr/>
        <a:lstStyle/>
        <a:p>
          <a:endParaRPr lang="en-US"/>
        </a:p>
      </dgm:t>
    </dgm:pt>
    <dgm:pt modelId="{275F0D83-0925-4F4F-9F01-45C6AC2A0771}" type="sibTrans" cxnId="{446547FF-898A-45C4-8A59-C20E85FA3015}">
      <dgm:prSet/>
      <dgm:spPr/>
      <dgm:t>
        <a:bodyPr/>
        <a:lstStyle/>
        <a:p>
          <a:endParaRPr lang="en-US"/>
        </a:p>
      </dgm:t>
    </dgm:pt>
    <dgm:pt modelId="{DBC85F38-0961-4306-B319-ECA6C0453B81}" type="pres">
      <dgm:prSet presAssocID="{B1E7AC67-343A-40C5-B757-F08BF03AD5C8}" presName="hierChild1" presStyleCnt="0">
        <dgm:presLayoutVars>
          <dgm:chPref val="1"/>
          <dgm:dir/>
          <dgm:animOne val="branch"/>
          <dgm:animLvl val="lvl"/>
          <dgm:resizeHandles/>
        </dgm:presLayoutVars>
      </dgm:prSet>
      <dgm:spPr/>
    </dgm:pt>
    <dgm:pt modelId="{9974E9A6-FECA-4694-B938-38F575AC313C}" type="pres">
      <dgm:prSet presAssocID="{AC53DB82-280A-4389-9D94-4ED9FB2925BF}" presName="hierRoot1" presStyleCnt="0"/>
      <dgm:spPr/>
    </dgm:pt>
    <dgm:pt modelId="{4F9DC7B4-B09A-4EDA-99CB-D069927FD5D6}" type="pres">
      <dgm:prSet presAssocID="{AC53DB82-280A-4389-9D94-4ED9FB2925BF}" presName="composite" presStyleCnt="0"/>
      <dgm:spPr/>
    </dgm:pt>
    <dgm:pt modelId="{9555FC35-69D3-4AD2-ADBF-ACAD56C03D4A}" type="pres">
      <dgm:prSet presAssocID="{AC53DB82-280A-4389-9D94-4ED9FB2925BF}" presName="background" presStyleLbl="node0" presStyleIdx="0" presStyleCnt="3"/>
      <dgm:spPr/>
    </dgm:pt>
    <dgm:pt modelId="{28B0B00F-E5AD-461D-9219-707A9232D6F7}" type="pres">
      <dgm:prSet presAssocID="{AC53DB82-280A-4389-9D94-4ED9FB2925BF}" presName="text" presStyleLbl="fgAcc0" presStyleIdx="0" presStyleCnt="3">
        <dgm:presLayoutVars>
          <dgm:chPref val="3"/>
        </dgm:presLayoutVars>
      </dgm:prSet>
      <dgm:spPr/>
    </dgm:pt>
    <dgm:pt modelId="{698549C5-5B84-463F-A673-85485445D919}" type="pres">
      <dgm:prSet presAssocID="{AC53DB82-280A-4389-9D94-4ED9FB2925BF}" presName="hierChild2" presStyleCnt="0"/>
      <dgm:spPr/>
    </dgm:pt>
    <dgm:pt modelId="{42114719-0ADA-4B61-9A53-4126E2C1BD72}" type="pres">
      <dgm:prSet presAssocID="{25EBED4D-642A-46AA-BD5F-F887312CB79D}" presName="hierRoot1" presStyleCnt="0"/>
      <dgm:spPr/>
    </dgm:pt>
    <dgm:pt modelId="{446EA0CB-EBC5-4F46-A70B-C76734F16A87}" type="pres">
      <dgm:prSet presAssocID="{25EBED4D-642A-46AA-BD5F-F887312CB79D}" presName="composite" presStyleCnt="0"/>
      <dgm:spPr/>
    </dgm:pt>
    <dgm:pt modelId="{F5925B05-5DFC-490D-94AD-B5822D2BDBE2}" type="pres">
      <dgm:prSet presAssocID="{25EBED4D-642A-46AA-BD5F-F887312CB79D}" presName="background" presStyleLbl="node0" presStyleIdx="1" presStyleCnt="3"/>
      <dgm:spPr/>
    </dgm:pt>
    <dgm:pt modelId="{C69ED7CA-B663-4199-B307-DE50C5D62D4E}" type="pres">
      <dgm:prSet presAssocID="{25EBED4D-642A-46AA-BD5F-F887312CB79D}" presName="text" presStyleLbl="fgAcc0" presStyleIdx="1" presStyleCnt="3">
        <dgm:presLayoutVars>
          <dgm:chPref val="3"/>
        </dgm:presLayoutVars>
      </dgm:prSet>
      <dgm:spPr/>
    </dgm:pt>
    <dgm:pt modelId="{650F288A-50C3-4938-968C-5D549ED45FF0}" type="pres">
      <dgm:prSet presAssocID="{25EBED4D-642A-46AA-BD5F-F887312CB79D}" presName="hierChild2" presStyleCnt="0"/>
      <dgm:spPr/>
    </dgm:pt>
    <dgm:pt modelId="{AE075C32-233B-4DB0-9A67-707C1C29D9A6}" type="pres">
      <dgm:prSet presAssocID="{2CCCB339-C8D7-4742-B020-CAE2E9A0F0DE}" presName="hierRoot1" presStyleCnt="0"/>
      <dgm:spPr/>
    </dgm:pt>
    <dgm:pt modelId="{05D45C8A-A947-46FA-9A53-8EB738D66E2E}" type="pres">
      <dgm:prSet presAssocID="{2CCCB339-C8D7-4742-B020-CAE2E9A0F0DE}" presName="composite" presStyleCnt="0"/>
      <dgm:spPr/>
    </dgm:pt>
    <dgm:pt modelId="{7623F1B1-8A6F-4263-9B1C-285198557720}" type="pres">
      <dgm:prSet presAssocID="{2CCCB339-C8D7-4742-B020-CAE2E9A0F0DE}" presName="background" presStyleLbl="node0" presStyleIdx="2" presStyleCnt="3"/>
      <dgm:spPr/>
    </dgm:pt>
    <dgm:pt modelId="{9EFB0B33-B99D-4208-A2EE-3E97860EA92A}" type="pres">
      <dgm:prSet presAssocID="{2CCCB339-C8D7-4742-B020-CAE2E9A0F0DE}" presName="text" presStyleLbl="fgAcc0" presStyleIdx="2" presStyleCnt="3">
        <dgm:presLayoutVars>
          <dgm:chPref val="3"/>
        </dgm:presLayoutVars>
      </dgm:prSet>
      <dgm:spPr/>
    </dgm:pt>
    <dgm:pt modelId="{32D5665D-3C68-4552-AA6E-4517C61E9D4D}" type="pres">
      <dgm:prSet presAssocID="{2CCCB339-C8D7-4742-B020-CAE2E9A0F0DE}" presName="hierChild2" presStyleCnt="0"/>
      <dgm:spPr/>
    </dgm:pt>
  </dgm:ptLst>
  <dgm:cxnLst>
    <dgm:cxn modelId="{B1601131-DB3E-43B7-B24F-86501F6E7E6B}" srcId="{B1E7AC67-343A-40C5-B757-F08BF03AD5C8}" destId="{25EBED4D-642A-46AA-BD5F-F887312CB79D}" srcOrd="1" destOrd="0" parTransId="{34E8200B-C1DA-49FC-8073-ECC73A9B0BE4}" sibTransId="{2D63565C-5AE0-4ED0-92A4-3F0B71784DF2}"/>
    <dgm:cxn modelId="{8D612C4E-4CD1-40AB-9859-DCEFF2148104}" srcId="{B1E7AC67-343A-40C5-B757-F08BF03AD5C8}" destId="{AC53DB82-280A-4389-9D94-4ED9FB2925BF}" srcOrd="0" destOrd="0" parTransId="{AB8596B6-B60E-4D23-B3C7-C217BBA3A97F}" sibTransId="{230C2298-2728-4960-AFE8-161954B2E358}"/>
    <dgm:cxn modelId="{AD5B3C90-62F1-46B0-B7B7-76F0676289B8}" type="presOf" srcId="{B1E7AC67-343A-40C5-B757-F08BF03AD5C8}" destId="{DBC85F38-0961-4306-B319-ECA6C0453B81}" srcOrd="0" destOrd="0" presId="urn:microsoft.com/office/officeart/2005/8/layout/hierarchy1"/>
    <dgm:cxn modelId="{CFED26A8-87D7-43B6-BA49-FEA3C7ED1F22}" type="presOf" srcId="{AC53DB82-280A-4389-9D94-4ED9FB2925BF}" destId="{28B0B00F-E5AD-461D-9219-707A9232D6F7}" srcOrd="0" destOrd="0" presId="urn:microsoft.com/office/officeart/2005/8/layout/hierarchy1"/>
    <dgm:cxn modelId="{8A5985C3-3E4A-4F67-9709-FA03D0538404}" type="presOf" srcId="{25EBED4D-642A-46AA-BD5F-F887312CB79D}" destId="{C69ED7CA-B663-4199-B307-DE50C5D62D4E}" srcOrd="0" destOrd="0" presId="urn:microsoft.com/office/officeart/2005/8/layout/hierarchy1"/>
    <dgm:cxn modelId="{C67E59D8-2581-4D14-84EC-88660087AE10}" type="presOf" srcId="{2CCCB339-C8D7-4742-B020-CAE2E9A0F0DE}" destId="{9EFB0B33-B99D-4208-A2EE-3E97860EA92A}" srcOrd="0" destOrd="0" presId="urn:microsoft.com/office/officeart/2005/8/layout/hierarchy1"/>
    <dgm:cxn modelId="{446547FF-898A-45C4-8A59-C20E85FA3015}" srcId="{B1E7AC67-343A-40C5-B757-F08BF03AD5C8}" destId="{2CCCB339-C8D7-4742-B020-CAE2E9A0F0DE}" srcOrd="2" destOrd="0" parTransId="{E8ED65DA-689C-4A7B-AE91-5C5F08F5310C}" sibTransId="{275F0D83-0925-4F4F-9F01-45C6AC2A0771}"/>
    <dgm:cxn modelId="{F9FD9276-89D5-433F-836E-5D0D6C462885}" type="presParOf" srcId="{DBC85F38-0961-4306-B319-ECA6C0453B81}" destId="{9974E9A6-FECA-4694-B938-38F575AC313C}" srcOrd="0" destOrd="0" presId="urn:microsoft.com/office/officeart/2005/8/layout/hierarchy1"/>
    <dgm:cxn modelId="{CE5C136A-C4FE-40DD-911B-4B3425D2AF24}" type="presParOf" srcId="{9974E9A6-FECA-4694-B938-38F575AC313C}" destId="{4F9DC7B4-B09A-4EDA-99CB-D069927FD5D6}" srcOrd="0" destOrd="0" presId="urn:microsoft.com/office/officeart/2005/8/layout/hierarchy1"/>
    <dgm:cxn modelId="{5D52A68A-4BDE-423F-B20B-2CCAED6C3A55}" type="presParOf" srcId="{4F9DC7B4-B09A-4EDA-99CB-D069927FD5D6}" destId="{9555FC35-69D3-4AD2-ADBF-ACAD56C03D4A}" srcOrd="0" destOrd="0" presId="urn:microsoft.com/office/officeart/2005/8/layout/hierarchy1"/>
    <dgm:cxn modelId="{A52875DD-D399-441C-9543-34EC3D177653}" type="presParOf" srcId="{4F9DC7B4-B09A-4EDA-99CB-D069927FD5D6}" destId="{28B0B00F-E5AD-461D-9219-707A9232D6F7}" srcOrd="1" destOrd="0" presId="urn:microsoft.com/office/officeart/2005/8/layout/hierarchy1"/>
    <dgm:cxn modelId="{00D3A9BA-7312-47DC-BE78-01CCD105A39B}" type="presParOf" srcId="{9974E9A6-FECA-4694-B938-38F575AC313C}" destId="{698549C5-5B84-463F-A673-85485445D919}" srcOrd="1" destOrd="0" presId="urn:microsoft.com/office/officeart/2005/8/layout/hierarchy1"/>
    <dgm:cxn modelId="{05A3FFE3-71A3-42B6-ABA5-72F727C8442C}" type="presParOf" srcId="{DBC85F38-0961-4306-B319-ECA6C0453B81}" destId="{42114719-0ADA-4B61-9A53-4126E2C1BD72}" srcOrd="1" destOrd="0" presId="urn:microsoft.com/office/officeart/2005/8/layout/hierarchy1"/>
    <dgm:cxn modelId="{1D0302D9-04DB-4BAB-ACED-30730C30C07D}" type="presParOf" srcId="{42114719-0ADA-4B61-9A53-4126E2C1BD72}" destId="{446EA0CB-EBC5-4F46-A70B-C76734F16A87}" srcOrd="0" destOrd="0" presId="urn:microsoft.com/office/officeart/2005/8/layout/hierarchy1"/>
    <dgm:cxn modelId="{377D521D-3E9A-463F-8563-EFF29AF4DB5E}" type="presParOf" srcId="{446EA0CB-EBC5-4F46-A70B-C76734F16A87}" destId="{F5925B05-5DFC-490D-94AD-B5822D2BDBE2}" srcOrd="0" destOrd="0" presId="urn:microsoft.com/office/officeart/2005/8/layout/hierarchy1"/>
    <dgm:cxn modelId="{A213BAF9-074F-4938-AE79-714831B95315}" type="presParOf" srcId="{446EA0CB-EBC5-4F46-A70B-C76734F16A87}" destId="{C69ED7CA-B663-4199-B307-DE50C5D62D4E}" srcOrd="1" destOrd="0" presId="urn:microsoft.com/office/officeart/2005/8/layout/hierarchy1"/>
    <dgm:cxn modelId="{AB02D984-D1E7-4431-8E23-FD438421E63D}" type="presParOf" srcId="{42114719-0ADA-4B61-9A53-4126E2C1BD72}" destId="{650F288A-50C3-4938-968C-5D549ED45FF0}" srcOrd="1" destOrd="0" presId="urn:microsoft.com/office/officeart/2005/8/layout/hierarchy1"/>
    <dgm:cxn modelId="{DDC4CD7C-4624-40D1-A24D-AA2DC8FDB0E6}" type="presParOf" srcId="{DBC85F38-0961-4306-B319-ECA6C0453B81}" destId="{AE075C32-233B-4DB0-9A67-707C1C29D9A6}" srcOrd="2" destOrd="0" presId="urn:microsoft.com/office/officeart/2005/8/layout/hierarchy1"/>
    <dgm:cxn modelId="{654EF7D8-DD67-4EC1-AD01-294CD06C7C9C}" type="presParOf" srcId="{AE075C32-233B-4DB0-9A67-707C1C29D9A6}" destId="{05D45C8A-A947-46FA-9A53-8EB738D66E2E}" srcOrd="0" destOrd="0" presId="urn:microsoft.com/office/officeart/2005/8/layout/hierarchy1"/>
    <dgm:cxn modelId="{962BA3FD-5C22-4D26-82A2-7DB3AB70534B}" type="presParOf" srcId="{05D45C8A-A947-46FA-9A53-8EB738D66E2E}" destId="{7623F1B1-8A6F-4263-9B1C-285198557720}" srcOrd="0" destOrd="0" presId="urn:microsoft.com/office/officeart/2005/8/layout/hierarchy1"/>
    <dgm:cxn modelId="{1A90FB39-596F-482C-9C12-3D3F12FEAEEB}" type="presParOf" srcId="{05D45C8A-A947-46FA-9A53-8EB738D66E2E}" destId="{9EFB0B33-B99D-4208-A2EE-3E97860EA92A}" srcOrd="1" destOrd="0" presId="urn:microsoft.com/office/officeart/2005/8/layout/hierarchy1"/>
    <dgm:cxn modelId="{062F75FF-4015-4284-8E79-2518FF20619F}" type="presParOf" srcId="{AE075C32-233B-4DB0-9A67-707C1C29D9A6}" destId="{32D5665D-3C68-4552-AA6E-4517C61E9D4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BBE6D8-F78E-4729-86A8-ADB71334DE0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44E5A4A-46FE-45BE-A40A-BE60C28D346E}">
      <dgm:prSet/>
      <dgm:spPr/>
      <dgm:t>
        <a:bodyPr/>
        <a:lstStyle/>
        <a:p>
          <a:r>
            <a:rPr lang="nl-NL"/>
            <a:t>Wat is armoede?</a:t>
          </a:r>
          <a:endParaRPr lang="en-US"/>
        </a:p>
      </dgm:t>
    </dgm:pt>
    <dgm:pt modelId="{8434C199-C9E7-4D96-AAFD-8127A344F44D}" type="parTrans" cxnId="{C23237CA-4CFE-4DFC-AFF6-AB2C98BB5FE3}">
      <dgm:prSet/>
      <dgm:spPr/>
      <dgm:t>
        <a:bodyPr/>
        <a:lstStyle/>
        <a:p>
          <a:endParaRPr lang="en-US"/>
        </a:p>
      </dgm:t>
    </dgm:pt>
    <dgm:pt modelId="{A65CE0E3-9081-4D6F-88CA-9B8CE54A4F98}" type="sibTrans" cxnId="{C23237CA-4CFE-4DFC-AFF6-AB2C98BB5FE3}">
      <dgm:prSet/>
      <dgm:spPr/>
      <dgm:t>
        <a:bodyPr/>
        <a:lstStyle/>
        <a:p>
          <a:endParaRPr lang="en-US"/>
        </a:p>
      </dgm:t>
    </dgm:pt>
    <dgm:pt modelId="{6B2E3DAB-A6B5-4198-89FA-7DDEFFA19DE1}">
      <dgm:prSet/>
      <dgm:spPr/>
      <dgm:t>
        <a:bodyPr/>
        <a:lstStyle/>
        <a:p>
          <a:r>
            <a:rPr lang="nl-NL"/>
            <a:t>Armoede in Nederland</a:t>
          </a:r>
          <a:endParaRPr lang="en-US"/>
        </a:p>
      </dgm:t>
    </dgm:pt>
    <dgm:pt modelId="{B2AC9E0B-C390-4D7B-BACC-F0ABBF6183BB}" type="parTrans" cxnId="{5C65557F-41EB-4023-B24D-2E86B2988DD6}">
      <dgm:prSet/>
      <dgm:spPr/>
      <dgm:t>
        <a:bodyPr/>
        <a:lstStyle/>
        <a:p>
          <a:endParaRPr lang="en-US"/>
        </a:p>
      </dgm:t>
    </dgm:pt>
    <dgm:pt modelId="{4BEFB78D-6EBA-45A2-887C-87A6C95D37F1}" type="sibTrans" cxnId="{5C65557F-41EB-4023-B24D-2E86B2988DD6}">
      <dgm:prSet/>
      <dgm:spPr/>
      <dgm:t>
        <a:bodyPr/>
        <a:lstStyle/>
        <a:p>
          <a:endParaRPr lang="en-US"/>
        </a:p>
      </dgm:t>
    </dgm:pt>
    <dgm:pt modelId="{9FD9727E-FAF8-4EB0-B01A-9C178988475B}">
      <dgm:prSet/>
      <dgm:spPr/>
      <dgm:t>
        <a:bodyPr/>
        <a:lstStyle/>
        <a:p>
          <a:r>
            <a:rPr lang="nl-NL"/>
            <a:t>2,5 miljoen onder de armoedegrens…</a:t>
          </a:r>
          <a:endParaRPr lang="en-US"/>
        </a:p>
      </dgm:t>
    </dgm:pt>
    <dgm:pt modelId="{946C6572-0D8B-4EEA-882B-E00CB166D8D6}" type="parTrans" cxnId="{61D31403-EBE1-4099-AC51-8ED9CB3F8FA6}">
      <dgm:prSet/>
      <dgm:spPr/>
      <dgm:t>
        <a:bodyPr/>
        <a:lstStyle/>
        <a:p>
          <a:endParaRPr lang="en-US"/>
        </a:p>
      </dgm:t>
    </dgm:pt>
    <dgm:pt modelId="{7E918410-8501-4297-9E71-6A18913FA8CB}" type="sibTrans" cxnId="{61D31403-EBE1-4099-AC51-8ED9CB3F8FA6}">
      <dgm:prSet/>
      <dgm:spPr/>
      <dgm:t>
        <a:bodyPr/>
        <a:lstStyle/>
        <a:p>
          <a:endParaRPr lang="en-US"/>
        </a:p>
      </dgm:t>
    </dgm:pt>
    <dgm:pt modelId="{F9D38AD6-FBE5-4BC5-A11C-16878356E55B}">
      <dgm:prSet/>
      <dgm:spPr/>
      <dgm:t>
        <a:bodyPr/>
        <a:lstStyle/>
        <a:p>
          <a:r>
            <a:rPr lang="nl-NL"/>
            <a:t>één op de drie huishoudens kampt met betalingsachterstanden</a:t>
          </a:r>
          <a:endParaRPr lang="en-US"/>
        </a:p>
      </dgm:t>
    </dgm:pt>
    <dgm:pt modelId="{4705B8C7-136B-4F2C-A038-F20995A8EE19}" type="parTrans" cxnId="{9E710DD3-316F-453A-8D7B-A89AD4B384CE}">
      <dgm:prSet/>
      <dgm:spPr/>
      <dgm:t>
        <a:bodyPr/>
        <a:lstStyle/>
        <a:p>
          <a:endParaRPr lang="en-US"/>
        </a:p>
      </dgm:t>
    </dgm:pt>
    <dgm:pt modelId="{E6F07CC5-E9C0-4F7F-BD7F-218A2021D2FD}" type="sibTrans" cxnId="{9E710DD3-316F-453A-8D7B-A89AD4B384CE}">
      <dgm:prSet/>
      <dgm:spPr/>
      <dgm:t>
        <a:bodyPr/>
        <a:lstStyle/>
        <a:p>
          <a:endParaRPr lang="en-US"/>
        </a:p>
      </dgm:t>
    </dgm:pt>
    <dgm:pt modelId="{FAC1DCB5-84C3-4546-A83C-00A6F912218E}">
      <dgm:prSet/>
      <dgm:spPr/>
      <dgm:t>
        <a:bodyPr/>
        <a:lstStyle/>
        <a:p>
          <a:r>
            <a:rPr lang="nl-NL"/>
            <a:t>betalingsachterstanden relatief vaakst voor bij mensen jonger dan 35 </a:t>
          </a:r>
          <a:endParaRPr lang="en-US"/>
        </a:p>
      </dgm:t>
    </dgm:pt>
    <dgm:pt modelId="{9F317138-5A40-412B-8A16-EDAF852267D9}" type="parTrans" cxnId="{4E0003FA-ED14-4488-A6C1-07CC56452ADA}">
      <dgm:prSet/>
      <dgm:spPr/>
      <dgm:t>
        <a:bodyPr/>
        <a:lstStyle/>
        <a:p>
          <a:endParaRPr lang="en-US"/>
        </a:p>
      </dgm:t>
    </dgm:pt>
    <dgm:pt modelId="{DD4DCF96-861A-4B8E-AF61-2405A6A55189}" type="sibTrans" cxnId="{4E0003FA-ED14-4488-A6C1-07CC56452ADA}">
      <dgm:prSet/>
      <dgm:spPr/>
      <dgm:t>
        <a:bodyPr/>
        <a:lstStyle/>
        <a:p>
          <a:endParaRPr lang="en-US"/>
        </a:p>
      </dgm:t>
    </dgm:pt>
    <dgm:pt modelId="{0DBE3E36-2E3A-47A4-A45D-F0CADE469336}">
      <dgm:prSet/>
      <dgm:spPr/>
      <dgm:t>
        <a:bodyPr/>
        <a:lstStyle/>
        <a:p>
          <a:r>
            <a:rPr lang="nl-NL"/>
            <a:t>niet-westerse allochtone mensen hebben twee tot vier keer zo vaak een betalingsachterstand dan autochtonen</a:t>
          </a:r>
          <a:endParaRPr lang="en-US"/>
        </a:p>
      </dgm:t>
    </dgm:pt>
    <dgm:pt modelId="{EB0B9195-4ABB-4EF2-AE7D-7A398BB1F718}" type="parTrans" cxnId="{02C2E309-B924-46BF-B9A1-37516D75D773}">
      <dgm:prSet/>
      <dgm:spPr/>
      <dgm:t>
        <a:bodyPr/>
        <a:lstStyle/>
        <a:p>
          <a:endParaRPr lang="en-US"/>
        </a:p>
      </dgm:t>
    </dgm:pt>
    <dgm:pt modelId="{5607F502-D528-4FD7-8A9A-42B80485D834}" type="sibTrans" cxnId="{02C2E309-B924-46BF-B9A1-37516D75D773}">
      <dgm:prSet/>
      <dgm:spPr/>
      <dgm:t>
        <a:bodyPr/>
        <a:lstStyle/>
        <a:p>
          <a:endParaRPr lang="en-US"/>
        </a:p>
      </dgm:t>
    </dgm:pt>
    <dgm:pt modelId="{F726F53D-742F-41C4-80D9-44FA8710CDB9}">
      <dgm:prSet/>
      <dgm:spPr/>
      <dgm:t>
        <a:bodyPr/>
        <a:lstStyle/>
        <a:p>
          <a:r>
            <a:rPr lang="nl-NL"/>
            <a:t>zelfstandigen leven naar verhouding vaker in armoede dan werkende mensen in loondienst (13% versus 3%)</a:t>
          </a:r>
          <a:endParaRPr lang="en-US"/>
        </a:p>
      </dgm:t>
    </dgm:pt>
    <dgm:pt modelId="{13C143B1-FF94-4F0C-B363-F6BF985DEE94}" type="parTrans" cxnId="{E24F1044-6F36-4E4E-B8F8-2FA4CD2F067D}">
      <dgm:prSet/>
      <dgm:spPr/>
      <dgm:t>
        <a:bodyPr/>
        <a:lstStyle/>
        <a:p>
          <a:endParaRPr lang="en-US"/>
        </a:p>
      </dgm:t>
    </dgm:pt>
    <dgm:pt modelId="{4685EEF0-742D-42CE-9CA4-FAFD6A756E81}" type="sibTrans" cxnId="{E24F1044-6F36-4E4E-B8F8-2FA4CD2F067D}">
      <dgm:prSet/>
      <dgm:spPr/>
      <dgm:t>
        <a:bodyPr/>
        <a:lstStyle/>
        <a:p>
          <a:endParaRPr lang="en-US"/>
        </a:p>
      </dgm:t>
    </dgm:pt>
    <dgm:pt modelId="{3C34E92A-AFB4-43FC-B882-AD97A0DB19D1}" type="pres">
      <dgm:prSet presAssocID="{EABBE6D8-F78E-4729-86A8-ADB71334DE0A}" presName="linear" presStyleCnt="0">
        <dgm:presLayoutVars>
          <dgm:animLvl val="lvl"/>
          <dgm:resizeHandles val="exact"/>
        </dgm:presLayoutVars>
      </dgm:prSet>
      <dgm:spPr/>
    </dgm:pt>
    <dgm:pt modelId="{9A2399F2-BEAB-4310-AFF3-75E348459E77}" type="pres">
      <dgm:prSet presAssocID="{644E5A4A-46FE-45BE-A40A-BE60C28D346E}" presName="parentText" presStyleLbl="node1" presStyleIdx="0" presStyleCnt="2">
        <dgm:presLayoutVars>
          <dgm:chMax val="0"/>
          <dgm:bulletEnabled val="1"/>
        </dgm:presLayoutVars>
      </dgm:prSet>
      <dgm:spPr/>
    </dgm:pt>
    <dgm:pt modelId="{21BB6348-E03D-4295-B33A-F20EE026E2CE}" type="pres">
      <dgm:prSet presAssocID="{A65CE0E3-9081-4D6F-88CA-9B8CE54A4F98}" presName="spacer" presStyleCnt="0"/>
      <dgm:spPr/>
    </dgm:pt>
    <dgm:pt modelId="{244866BC-3279-4F81-82C4-6187A526B6CC}" type="pres">
      <dgm:prSet presAssocID="{6B2E3DAB-A6B5-4198-89FA-7DDEFFA19DE1}" presName="parentText" presStyleLbl="node1" presStyleIdx="1" presStyleCnt="2">
        <dgm:presLayoutVars>
          <dgm:chMax val="0"/>
          <dgm:bulletEnabled val="1"/>
        </dgm:presLayoutVars>
      </dgm:prSet>
      <dgm:spPr/>
    </dgm:pt>
    <dgm:pt modelId="{6EA4D69C-6355-425E-893A-DD46339B74F9}" type="pres">
      <dgm:prSet presAssocID="{6B2E3DAB-A6B5-4198-89FA-7DDEFFA19DE1}" presName="childText" presStyleLbl="revTx" presStyleIdx="0" presStyleCnt="1">
        <dgm:presLayoutVars>
          <dgm:bulletEnabled val="1"/>
        </dgm:presLayoutVars>
      </dgm:prSet>
      <dgm:spPr/>
    </dgm:pt>
  </dgm:ptLst>
  <dgm:cxnLst>
    <dgm:cxn modelId="{61D31403-EBE1-4099-AC51-8ED9CB3F8FA6}" srcId="{6B2E3DAB-A6B5-4198-89FA-7DDEFFA19DE1}" destId="{9FD9727E-FAF8-4EB0-B01A-9C178988475B}" srcOrd="0" destOrd="0" parTransId="{946C6572-0D8B-4EEA-882B-E00CB166D8D6}" sibTransId="{7E918410-8501-4297-9E71-6A18913FA8CB}"/>
    <dgm:cxn modelId="{02C2E309-B924-46BF-B9A1-37516D75D773}" srcId="{6B2E3DAB-A6B5-4198-89FA-7DDEFFA19DE1}" destId="{0DBE3E36-2E3A-47A4-A45D-F0CADE469336}" srcOrd="3" destOrd="0" parTransId="{EB0B9195-4ABB-4EF2-AE7D-7A398BB1F718}" sibTransId="{5607F502-D528-4FD7-8A9A-42B80485D834}"/>
    <dgm:cxn modelId="{5C364941-A2D7-4C4C-9F3D-43D5A20B7B39}" type="presOf" srcId="{6B2E3DAB-A6B5-4198-89FA-7DDEFFA19DE1}" destId="{244866BC-3279-4F81-82C4-6187A526B6CC}" srcOrd="0" destOrd="0" presId="urn:microsoft.com/office/officeart/2005/8/layout/vList2"/>
    <dgm:cxn modelId="{E24F1044-6F36-4E4E-B8F8-2FA4CD2F067D}" srcId="{6B2E3DAB-A6B5-4198-89FA-7DDEFFA19DE1}" destId="{F726F53D-742F-41C4-80D9-44FA8710CDB9}" srcOrd="4" destOrd="0" parTransId="{13C143B1-FF94-4F0C-B363-F6BF985DEE94}" sibTransId="{4685EEF0-742D-42CE-9CA4-FAFD6A756E81}"/>
    <dgm:cxn modelId="{EE016D4D-BDD6-4207-8010-3DBAD48E61DB}" type="presOf" srcId="{0DBE3E36-2E3A-47A4-A45D-F0CADE469336}" destId="{6EA4D69C-6355-425E-893A-DD46339B74F9}" srcOrd="0" destOrd="3" presId="urn:microsoft.com/office/officeart/2005/8/layout/vList2"/>
    <dgm:cxn modelId="{E2A1EA4F-89CC-4B17-AB0B-E09423E73624}" type="presOf" srcId="{FAC1DCB5-84C3-4546-A83C-00A6F912218E}" destId="{6EA4D69C-6355-425E-893A-DD46339B74F9}" srcOrd="0" destOrd="2" presId="urn:microsoft.com/office/officeart/2005/8/layout/vList2"/>
    <dgm:cxn modelId="{5C65557F-41EB-4023-B24D-2E86B2988DD6}" srcId="{EABBE6D8-F78E-4729-86A8-ADB71334DE0A}" destId="{6B2E3DAB-A6B5-4198-89FA-7DDEFFA19DE1}" srcOrd="1" destOrd="0" parTransId="{B2AC9E0B-C390-4D7B-BACC-F0ABBF6183BB}" sibTransId="{4BEFB78D-6EBA-45A2-887C-87A6C95D37F1}"/>
    <dgm:cxn modelId="{7D288094-7B41-46DB-863F-E3F28B9DD292}" type="presOf" srcId="{F9D38AD6-FBE5-4BC5-A11C-16878356E55B}" destId="{6EA4D69C-6355-425E-893A-DD46339B74F9}" srcOrd="0" destOrd="1" presId="urn:microsoft.com/office/officeart/2005/8/layout/vList2"/>
    <dgm:cxn modelId="{B8C43099-F075-468A-801D-29DE58BF9785}" type="presOf" srcId="{9FD9727E-FAF8-4EB0-B01A-9C178988475B}" destId="{6EA4D69C-6355-425E-893A-DD46339B74F9}" srcOrd="0" destOrd="0" presId="urn:microsoft.com/office/officeart/2005/8/layout/vList2"/>
    <dgm:cxn modelId="{1D9302A3-BE2F-40AE-8219-315081314E65}" type="presOf" srcId="{644E5A4A-46FE-45BE-A40A-BE60C28D346E}" destId="{9A2399F2-BEAB-4310-AFF3-75E348459E77}" srcOrd="0" destOrd="0" presId="urn:microsoft.com/office/officeart/2005/8/layout/vList2"/>
    <dgm:cxn modelId="{8ED315C9-68AE-481F-9492-2C3066F71652}" type="presOf" srcId="{EABBE6D8-F78E-4729-86A8-ADB71334DE0A}" destId="{3C34E92A-AFB4-43FC-B882-AD97A0DB19D1}" srcOrd="0" destOrd="0" presId="urn:microsoft.com/office/officeart/2005/8/layout/vList2"/>
    <dgm:cxn modelId="{C23237CA-4CFE-4DFC-AFF6-AB2C98BB5FE3}" srcId="{EABBE6D8-F78E-4729-86A8-ADB71334DE0A}" destId="{644E5A4A-46FE-45BE-A40A-BE60C28D346E}" srcOrd="0" destOrd="0" parTransId="{8434C199-C9E7-4D96-AAFD-8127A344F44D}" sibTransId="{A65CE0E3-9081-4D6F-88CA-9B8CE54A4F98}"/>
    <dgm:cxn modelId="{9E710DD3-316F-453A-8D7B-A89AD4B384CE}" srcId="{6B2E3DAB-A6B5-4198-89FA-7DDEFFA19DE1}" destId="{F9D38AD6-FBE5-4BC5-A11C-16878356E55B}" srcOrd="1" destOrd="0" parTransId="{4705B8C7-136B-4F2C-A038-F20995A8EE19}" sibTransId="{E6F07CC5-E9C0-4F7F-BD7F-218A2021D2FD}"/>
    <dgm:cxn modelId="{2F3D01DA-1057-4592-9150-32E2ECC71326}" type="presOf" srcId="{F726F53D-742F-41C4-80D9-44FA8710CDB9}" destId="{6EA4D69C-6355-425E-893A-DD46339B74F9}" srcOrd="0" destOrd="4" presId="urn:microsoft.com/office/officeart/2005/8/layout/vList2"/>
    <dgm:cxn modelId="{4E0003FA-ED14-4488-A6C1-07CC56452ADA}" srcId="{6B2E3DAB-A6B5-4198-89FA-7DDEFFA19DE1}" destId="{FAC1DCB5-84C3-4546-A83C-00A6F912218E}" srcOrd="2" destOrd="0" parTransId="{9F317138-5A40-412B-8A16-EDAF852267D9}" sibTransId="{DD4DCF96-861A-4B8E-AF61-2405A6A55189}"/>
    <dgm:cxn modelId="{B2E6D6D8-5D20-4916-A172-D7147D365A45}" type="presParOf" srcId="{3C34E92A-AFB4-43FC-B882-AD97A0DB19D1}" destId="{9A2399F2-BEAB-4310-AFF3-75E348459E77}" srcOrd="0" destOrd="0" presId="urn:microsoft.com/office/officeart/2005/8/layout/vList2"/>
    <dgm:cxn modelId="{F2C486EF-315D-4D2D-B474-A62AAE213359}" type="presParOf" srcId="{3C34E92A-AFB4-43FC-B882-AD97A0DB19D1}" destId="{21BB6348-E03D-4295-B33A-F20EE026E2CE}" srcOrd="1" destOrd="0" presId="urn:microsoft.com/office/officeart/2005/8/layout/vList2"/>
    <dgm:cxn modelId="{AD66D156-6B7C-4460-A2EF-555A3E07813A}" type="presParOf" srcId="{3C34E92A-AFB4-43FC-B882-AD97A0DB19D1}" destId="{244866BC-3279-4F81-82C4-6187A526B6CC}" srcOrd="2" destOrd="0" presId="urn:microsoft.com/office/officeart/2005/8/layout/vList2"/>
    <dgm:cxn modelId="{1432A2CF-E48B-4F5E-83F2-F16E4760B31E}" type="presParOf" srcId="{3C34E92A-AFB4-43FC-B882-AD97A0DB19D1}" destId="{6EA4D69C-6355-425E-893A-DD46339B74F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C0256E-4973-4A62-8435-BEB13A674A4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4153F41-782D-4C25-94C1-8D02231BA734}">
      <dgm:prSet/>
      <dgm:spPr/>
      <dgm:t>
        <a:bodyPr/>
        <a:lstStyle/>
        <a:p>
          <a:r>
            <a:rPr lang="nl-NL"/>
            <a:t>Divers personeelsbestand = positief voor klantbenadering</a:t>
          </a:r>
          <a:endParaRPr lang="en-US"/>
        </a:p>
      </dgm:t>
    </dgm:pt>
    <dgm:pt modelId="{69450D34-CD13-4043-8204-77BBB114BBCD}" type="parTrans" cxnId="{670C4CFD-6078-4456-A561-01CFC3F91F02}">
      <dgm:prSet/>
      <dgm:spPr/>
      <dgm:t>
        <a:bodyPr/>
        <a:lstStyle/>
        <a:p>
          <a:endParaRPr lang="en-US"/>
        </a:p>
      </dgm:t>
    </dgm:pt>
    <dgm:pt modelId="{8C2AECF9-8727-4D41-92AA-54ECFE0A6455}" type="sibTrans" cxnId="{670C4CFD-6078-4456-A561-01CFC3F91F02}">
      <dgm:prSet/>
      <dgm:spPr/>
      <dgm:t>
        <a:bodyPr/>
        <a:lstStyle/>
        <a:p>
          <a:endParaRPr lang="en-US"/>
        </a:p>
      </dgm:t>
    </dgm:pt>
    <dgm:pt modelId="{A53AFC3D-F311-4D2B-AAC8-BD861F86FA02}">
      <dgm:prSet/>
      <dgm:spPr/>
      <dgm:t>
        <a:bodyPr/>
        <a:lstStyle/>
        <a:p>
          <a:r>
            <a:rPr lang="nl-NL"/>
            <a:t>Klanten kunnen zich identificeren met (de verschillende medewerkers van) de organisatie. </a:t>
          </a:r>
          <a:endParaRPr lang="en-US"/>
        </a:p>
      </dgm:t>
    </dgm:pt>
    <dgm:pt modelId="{CA322F49-82DE-4FA1-8D5B-234949386D78}" type="parTrans" cxnId="{C25F3AB2-1BB4-4963-88B7-A76C717C8552}">
      <dgm:prSet/>
      <dgm:spPr/>
      <dgm:t>
        <a:bodyPr/>
        <a:lstStyle/>
        <a:p>
          <a:endParaRPr lang="en-US"/>
        </a:p>
      </dgm:t>
    </dgm:pt>
    <dgm:pt modelId="{1ED1EBED-45B1-4FCC-949A-5ED075B29509}" type="sibTrans" cxnId="{C25F3AB2-1BB4-4963-88B7-A76C717C8552}">
      <dgm:prSet/>
      <dgm:spPr/>
      <dgm:t>
        <a:bodyPr/>
        <a:lstStyle/>
        <a:p>
          <a:endParaRPr lang="en-US"/>
        </a:p>
      </dgm:t>
    </dgm:pt>
    <dgm:pt modelId="{23A2F33F-A450-4021-A86D-16C198492276}">
      <dgm:prSet/>
      <dgm:spPr/>
      <dgm:t>
        <a:bodyPr/>
        <a:lstStyle/>
        <a:p>
          <a:r>
            <a:rPr lang="nl-NL"/>
            <a:t>Medewerkers kunnen zich beter inleven in het klantenbestand wanneer de organisatie zelf daar een goede afspiegeling van is.</a:t>
          </a:r>
          <a:endParaRPr lang="en-US"/>
        </a:p>
      </dgm:t>
    </dgm:pt>
    <dgm:pt modelId="{EE92D9E3-8F0F-4C5C-9BB7-5616FBBE2711}" type="parTrans" cxnId="{FF85901C-5929-477F-92A3-47F6ED1EEE64}">
      <dgm:prSet/>
      <dgm:spPr/>
      <dgm:t>
        <a:bodyPr/>
        <a:lstStyle/>
        <a:p>
          <a:endParaRPr lang="en-US"/>
        </a:p>
      </dgm:t>
    </dgm:pt>
    <dgm:pt modelId="{8091DCA4-3307-452E-8B40-880AD35A30D3}" type="sibTrans" cxnId="{FF85901C-5929-477F-92A3-47F6ED1EEE64}">
      <dgm:prSet/>
      <dgm:spPr/>
      <dgm:t>
        <a:bodyPr/>
        <a:lstStyle/>
        <a:p>
          <a:endParaRPr lang="en-US"/>
        </a:p>
      </dgm:t>
    </dgm:pt>
    <dgm:pt modelId="{46FA4CFF-4AD9-4E91-ABD1-903CAC3EB38B}">
      <dgm:prSet/>
      <dgm:spPr/>
      <dgm:t>
        <a:bodyPr/>
        <a:lstStyle/>
        <a:p>
          <a:r>
            <a:rPr lang="nl-NL"/>
            <a:t>Inzetten op diversiteit levert meer potentiele kandidaten in een krapper wordende arbeidsmarkt.</a:t>
          </a:r>
          <a:endParaRPr lang="en-US"/>
        </a:p>
      </dgm:t>
    </dgm:pt>
    <dgm:pt modelId="{D033C1C2-59B8-46B9-9BE1-DE1C66C3F9B5}" type="parTrans" cxnId="{251D1B5D-6AFF-402D-83DD-B03C9EC1E82E}">
      <dgm:prSet/>
      <dgm:spPr/>
      <dgm:t>
        <a:bodyPr/>
        <a:lstStyle/>
        <a:p>
          <a:endParaRPr lang="en-US"/>
        </a:p>
      </dgm:t>
    </dgm:pt>
    <dgm:pt modelId="{9C04F0AE-EBA9-46D0-A1FE-81910F593774}" type="sibTrans" cxnId="{251D1B5D-6AFF-402D-83DD-B03C9EC1E82E}">
      <dgm:prSet/>
      <dgm:spPr/>
      <dgm:t>
        <a:bodyPr/>
        <a:lstStyle/>
        <a:p>
          <a:endParaRPr lang="en-US"/>
        </a:p>
      </dgm:t>
    </dgm:pt>
    <dgm:pt modelId="{8C1B7604-43CB-48C7-AFAF-6093D303AD16}">
      <dgm:prSet/>
      <dgm:spPr/>
      <dgm:t>
        <a:bodyPr/>
        <a:lstStyle/>
        <a:p>
          <a:r>
            <a:rPr lang="nl-NL"/>
            <a:t>Het komt de creativiteit en kruisbestuiving onderling bij werknemers ten goede. </a:t>
          </a:r>
          <a:endParaRPr lang="en-US"/>
        </a:p>
      </dgm:t>
    </dgm:pt>
    <dgm:pt modelId="{C34DEC1A-3693-44BA-834C-0C8839BA2745}" type="parTrans" cxnId="{EBBC0167-D635-4367-996D-C4B0BC0264CD}">
      <dgm:prSet/>
      <dgm:spPr/>
      <dgm:t>
        <a:bodyPr/>
        <a:lstStyle/>
        <a:p>
          <a:endParaRPr lang="en-US"/>
        </a:p>
      </dgm:t>
    </dgm:pt>
    <dgm:pt modelId="{4B47F014-545C-4193-AE51-354D87F87565}" type="sibTrans" cxnId="{EBBC0167-D635-4367-996D-C4B0BC0264CD}">
      <dgm:prSet/>
      <dgm:spPr/>
      <dgm:t>
        <a:bodyPr/>
        <a:lstStyle/>
        <a:p>
          <a:endParaRPr lang="en-US"/>
        </a:p>
      </dgm:t>
    </dgm:pt>
    <dgm:pt modelId="{FF8C24A3-75D6-4EE7-8DB6-6035C6DF54AB}">
      <dgm:prSet/>
      <dgm:spPr/>
      <dgm:t>
        <a:bodyPr/>
        <a:lstStyle/>
        <a:p>
          <a:r>
            <a:rPr lang="nl-NL"/>
            <a:t>Verschillende invalshoeken, ervaringen en visies voorkomen een ‘tunnelvisie’ </a:t>
          </a:r>
          <a:endParaRPr lang="en-US"/>
        </a:p>
      </dgm:t>
    </dgm:pt>
    <dgm:pt modelId="{BD9A63E0-1ACD-4A40-91D4-5A0AEA8D3187}" type="parTrans" cxnId="{3ECF7A6C-2C57-404A-A096-387523F9A58D}">
      <dgm:prSet/>
      <dgm:spPr/>
      <dgm:t>
        <a:bodyPr/>
        <a:lstStyle/>
        <a:p>
          <a:endParaRPr lang="en-US"/>
        </a:p>
      </dgm:t>
    </dgm:pt>
    <dgm:pt modelId="{6683A071-0A66-48DE-8850-50EC5BFBBBC5}" type="sibTrans" cxnId="{3ECF7A6C-2C57-404A-A096-387523F9A58D}">
      <dgm:prSet/>
      <dgm:spPr/>
      <dgm:t>
        <a:bodyPr/>
        <a:lstStyle/>
        <a:p>
          <a:endParaRPr lang="en-US"/>
        </a:p>
      </dgm:t>
    </dgm:pt>
    <dgm:pt modelId="{30D830BD-977F-4C2A-86E5-C73DF0F1187A}">
      <dgm:prSet/>
      <dgm:spPr/>
      <dgm:t>
        <a:bodyPr/>
        <a:lstStyle/>
        <a:p>
          <a:r>
            <a:rPr lang="nl-NL"/>
            <a:t>Inspireren om buiten de bestaande kaders te denken. Dit leidt tot innovatieve producten en diensten.</a:t>
          </a:r>
          <a:endParaRPr lang="en-US"/>
        </a:p>
      </dgm:t>
    </dgm:pt>
    <dgm:pt modelId="{955D49A9-4D09-42A7-A9D2-C139B3E1D543}" type="parTrans" cxnId="{9DAD2ADA-23D1-4BAE-8550-E82ADAED7D37}">
      <dgm:prSet/>
      <dgm:spPr/>
      <dgm:t>
        <a:bodyPr/>
        <a:lstStyle/>
        <a:p>
          <a:endParaRPr lang="en-US"/>
        </a:p>
      </dgm:t>
    </dgm:pt>
    <dgm:pt modelId="{19F464BC-B1C3-4F8B-8A29-352DFFEAB762}" type="sibTrans" cxnId="{9DAD2ADA-23D1-4BAE-8550-E82ADAED7D37}">
      <dgm:prSet/>
      <dgm:spPr/>
      <dgm:t>
        <a:bodyPr/>
        <a:lstStyle/>
        <a:p>
          <a:endParaRPr lang="en-US"/>
        </a:p>
      </dgm:t>
    </dgm:pt>
    <dgm:pt modelId="{7529FFC4-288E-4294-BA0A-444BE209274D}">
      <dgm:prSet/>
      <dgm:spPr/>
      <dgm:t>
        <a:bodyPr/>
        <a:lstStyle/>
        <a:p>
          <a:r>
            <a:rPr lang="nl-NL"/>
            <a:t>Diversiteit heeft positief effect op imago!</a:t>
          </a:r>
          <a:endParaRPr lang="en-US"/>
        </a:p>
      </dgm:t>
    </dgm:pt>
    <dgm:pt modelId="{D8AB7923-3132-43B6-B5AE-CAFC4C2C75C2}" type="parTrans" cxnId="{07995AE9-1829-4085-9C51-7C1D500DE5B2}">
      <dgm:prSet/>
      <dgm:spPr/>
      <dgm:t>
        <a:bodyPr/>
        <a:lstStyle/>
        <a:p>
          <a:endParaRPr lang="en-US"/>
        </a:p>
      </dgm:t>
    </dgm:pt>
    <dgm:pt modelId="{3E29F8C7-0AA1-44F7-94F2-58BBE0E078C9}" type="sibTrans" cxnId="{07995AE9-1829-4085-9C51-7C1D500DE5B2}">
      <dgm:prSet/>
      <dgm:spPr/>
      <dgm:t>
        <a:bodyPr/>
        <a:lstStyle/>
        <a:p>
          <a:endParaRPr lang="en-US"/>
        </a:p>
      </dgm:t>
    </dgm:pt>
    <dgm:pt modelId="{1C856FB0-3E4B-4FF5-82CD-07734C33A659}" type="pres">
      <dgm:prSet presAssocID="{C1C0256E-4973-4A62-8435-BEB13A674A4C}" presName="linear" presStyleCnt="0">
        <dgm:presLayoutVars>
          <dgm:animLvl val="lvl"/>
          <dgm:resizeHandles val="exact"/>
        </dgm:presLayoutVars>
      </dgm:prSet>
      <dgm:spPr/>
    </dgm:pt>
    <dgm:pt modelId="{B3A5F12D-DCC6-4EC3-9625-DCDD337BE682}" type="pres">
      <dgm:prSet presAssocID="{44153F41-782D-4C25-94C1-8D02231BA734}" presName="parentText" presStyleLbl="node1" presStyleIdx="0" presStyleCnt="4">
        <dgm:presLayoutVars>
          <dgm:chMax val="0"/>
          <dgm:bulletEnabled val="1"/>
        </dgm:presLayoutVars>
      </dgm:prSet>
      <dgm:spPr/>
    </dgm:pt>
    <dgm:pt modelId="{D9760310-A35C-4505-AEDB-304EF2711D50}" type="pres">
      <dgm:prSet presAssocID="{44153F41-782D-4C25-94C1-8D02231BA734}" presName="childText" presStyleLbl="revTx" presStyleIdx="0" presStyleCnt="2">
        <dgm:presLayoutVars>
          <dgm:bulletEnabled val="1"/>
        </dgm:presLayoutVars>
      </dgm:prSet>
      <dgm:spPr/>
    </dgm:pt>
    <dgm:pt modelId="{37BFDD80-55F4-4227-ABB7-FA2096C80839}" type="pres">
      <dgm:prSet presAssocID="{46FA4CFF-4AD9-4E91-ABD1-903CAC3EB38B}" presName="parentText" presStyleLbl="node1" presStyleIdx="1" presStyleCnt="4">
        <dgm:presLayoutVars>
          <dgm:chMax val="0"/>
          <dgm:bulletEnabled val="1"/>
        </dgm:presLayoutVars>
      </dgm:prSet>
      <dgm:spPr/>
    </dgm:pt>
    <dgm:pt modelId="{D24D6EA6-77B4-4E0C-99DA-8AB36B24DA9E}" type="pres">
      <dgm:prSet presAssocID="{9C04F0AE-EBA9-46D0-A1FE-81910F593774}" presName="spacer" presStyleCnt="0"/>
      <dgm:spPr/>
    </dgm:pt>
    <dgm:pt modelId="{A4515113-523B-48A3-91E6-8BF084DC7864}" type="pres">
      <dgm:prSet presAssocID="{8C1B7604-43CB-48C7-AFAF-6093D303AD16}" presName="parentText" presStyleLbl="node1" presStyleIdx="2" presStyleCnt="4">
        <dgm:presLayoutVars>
          <dgm:chMax val="0"/>
          <dgm:bulletEnabled val="1"/>
        </dgm:presLayoutVars>
      </dgm:prSet>
      <dgm:spPr/>
    </dgm:pt>
    <dgm:pt modelId="{0097E2C3-D800-4EFD-96F9-C3733CD7AF63}" type="pres">
      <dgm:prSet presAssocID="{8C1B7604-43CB-48C7-AFAF-6093D303AD16}" presName="childText" presStyleLbl="revTx" presStyleIdx="1" presStyleCnt="2">
        <dgm:presLayoutVars>
          <dgm:bulletEnabled val="1"/>
        </dgm:presLayoutVars>
      </dgm:prSet>
      <dgm:spPr/>
    </dgm:pt>
    <dgm:pt modelId="{68BEBA49-3360-482B-9D6B-770D8155598A}" type="pres">
      <dgm:prSet presAssocID="{7529FFC4-288E-4294-BA0A-444BE209274D}" presName="parentText" presStyleLbl="node1" presStyleIdx="3" presStyleCnt="4">
        <dgm:presLayoutVars>
          <dgm:chMax val="0"/>
          <dgm:bulletEnabled val="1"/>
        </dgm:presLayoutVars>
      </dgm:prSet>
      <dgm:spPr/>
    </dgm:pt>
  </dgm:ptLst>
  <dgm:cxnLst>
    <dgm:cxn modelId="{CD132304-E795-4D73-9323-5A44E4773286}" type="presOf" srcId="{C1C0256E-4973-4A62-8435-BEB13A674A4C}" destId="{1C856FB0-3E4B-4FF5-82CD-07734C33A659}" srcOrd="0" destOrd="0" presId="urn:microsoft.com/office/officeart/2005/8/layout/vList2"/>
    <dgm:cxn modelId="{0EB93811-937E-4DF8-A61E-7379DF5F3623}" type="presOf" srcId="{30D830BD-977F-4C2A-86E5-C73DF0F1187A}" destId="{0097E2C3-D800-4EFD-96F9-C3733CD7AF63}" srcOrd="0" destOrd="1" presId="urn:microsoft.com/office/officeart/2005/8/layout/vList2"/>
    <dgm:cxn modelId="{FF85901C-5929-477F-92A3-47F6ED1EEE64}" srcId="{44153F41-782D-4C25-94C1-8D02231BA734}" destId="{23A2F33F-A450-4021-A86D-16C198492276}" srcOrd="1" destOrd="0" parTransId="{EE92D9E3-8F0F-4C5C-9BB7-5616FBBE2711}" sibTransId="{8091DCA4-3307-452E-8B40-880AD35A30D3}"/>
    <dgm:cxn modelId="{A69FD61E-7F56-4FDA-A0D1-28F0F48EDC92}" type="presOf" srcId="{7529FFC4-288E-4294-BA0A-444BE209274D}" destId="{68BEBA49-3360-482B-9D6B-770D8155598A}" srcOrd="0" destOrd="0" presId="urn:microsoft.com/office/officeart/2005/8/layout/vList2"/>
    <dgm:cxn modelId="{21C6E021-6C62-46D1-9FAA-132B03BCF869}" type="presOf" srcId="{46FA4CFF-4AD9-4E91-ABD1-903CAC3EB38B}" destId="{37BFDD80-55F4-4227-ABB7-FA2096C80839}" srcOrd="0" destOrd="0" presId="urn:microsoft.com/office/officeart/2005/8/layout/vList2"/>
    <dgm:cxn modelId="{25927729-420F-43DB-B3AD-508D5175B069}" type="presOf" srcId="{44153F41-782D-4C25-94C1-8D02231BA734}" destId="{B3A5F12D-DCC6-4EC3-9625-DCDD337BE682}" srcOrd="0" destOrd="0" presId="urn:microsoft.com/office/officeart/2005/8/layout/vList2"/>
    <dgm:cxn modelId="{251D1B5D-6AFF-402D-83DD-B03C9EC1E82E}" srcId="{C1C0256E-4973-4A62-8435-BEB13A674A4C}" destId="{46FA4CFF-4AD9-4E91-ABD1-903CAC3EB38B}" srcOrd="1" destOrd="0" parTransId="{D033C1C2-59B8-46B9-9BE1-DE1C66C3F9B5}" sibTransId="{9C04F0AE-EBA9-46D0-A1FE-81910F593774}"/>
    <dgm:cxn modelId="{EBBC0167-D635-4367-996D-C4B0BC0264CD}" srcId="{C1C0256E-4973-4A62-8435-BEB13A674A4C}" destId="{8C1B7604-43CB-48C7-AFAF-6093D303AD16}" srcOrd="2" destOrd="0" parTransId="{C34DEC1A-3693-44BA-834C-0C8839BA2745}" sibTransId="{4B47F014-545C-4193-AE51-354D87F87565}"/>
    <dgm:cxn modelId="{3ECF7A6C-2C57-404A-A096-387523F9A58D}" srcId="{8C1B7604-43CB-48C7-AFAF-6093D303AD16}" destId="{FF8C24A3-75D6-4EE7-8DB6-6035C6DF54AB}" srcOrd="0" destOrd="0" parTransId="{BD9A63E0-1ACD-4A40-91D4-5A0AEA8D3187}" sibTransId="{6683A071-0A66-48DE-8850-50EC5BFBBBC5}"/>
    <dgm:cxn modelId="{535E3E92-3063-462C-AB62-997DD646F3C2}" type="presOf" srcId="{8C1B7604-43CB-48C7-AFAF-6093D303AD16}" destId="{A4515113-523B-48A3-91E6-8BF084DC7864}" srcOrd="0" destOrd="0" presId="urn:microsoft.com/office/officeart/2005/8/layout/vList2"/>
    <dgm:cxn modelId="{C25F3AB2-1BB4-4963-88B7-A76C717C8552}" srcId="{44153F41-782D-4C25-94C1-8D02231BA734}" destId="{A53AFC3D-F311-4D2B-AAC8-BD861F86FA02}" srcOrd="0" destOrd="0" parTransId="{CA322F49-82DE-4FA1-8D5B-234949386D78}" sibTransId="{1ED1EBED-45B1-4FCC-949A-5ED075B29509}"/>
    <dgm:cxn modelId="{9A82B8CC-8D4E-41E0-9819-678E156EFC67}" type="presOf" srcId="{A53AFC3D-F311-4D2B-AAC8-BD861F86FA02}" destId="{D9760310-A35C-4505-AEDB-304EF2711D50}" srcOrd="0" destOrd="0" presId="urn:microsoft.com/office/officeart/2005/8/layout/vList2"/>
    <dgm:cxn modelId="{AA214AD3-4435-4537-BD8B-0F9A3A816467}" type="presOf" srcId="{23A2F33F-A450-4021-A86D-16C198492276}" destId="{D9760310-A35C-4505-AEDB-304EF2711D50}" srcOrd="0" destOrd="1" presId="urn:microsoft.com/office/officeart/2005/8/layout/vList2"/>
    <dgm:cxn modelId="{9DAD2ADA-23D1-4BAE-8550-E82ADAED7D37}" srcId="{8C1B7604-43CB-48C7-AFAF-6093D303AD16}" destId="{30D830BD-977F-4C2A-86E5-C73DF0F1187A}" srcOrd="1" destOrd="0" parTransId="{955D49A9-4D09-42A7-A9D2-C139B3E1D543}" sibTransId="{19F464BC-B1C3-4F8B-8A29-352DFFEAB762}"/>
    <dgm:cxn modelId="{07995AE9-1829-4085-9C51-7C1D500DE5B2}" srcId="{C1C0256E-4973-4A62-8435-BEB13A674A4C}" destId="{7529FFC4-288E-4294-BA0A-444BE209274D}" srcOrd="3" destOrd="0" parTransId="{D8AB7923-3132-43B6-B5AE-CAFC4C2C75C2}" sibTransId="{3E29F8C7-0AA1-44F7-94F2-58BBE0E078C9}"/>
    <dgm:cxn modelId="{670C4CFD-6078-4456-A561-01CFC3F91F02}" srcId="{C1C0256E-4973-4A62-8435-BEB13A674A4C}" destId="{44153F41-782D-4C25-94C1-8D02231BA734}" srcOrd="0" destOrd="0" parTransId="{69450D34-CD13-4043-8204-77BBB114BBCD}" sibTransId="{8C2AECF9-8727-4D41-92AA-54ECFE0A6455}"/>
    <dgm:cxn modelId="{766478FE-C3FF-4661-9901-B2E76A583E18}" type="presOf" srcId="{FF8C24A3-75D6-4EE7-8DB6-6035C6DF54AB}" destId="{0097E2C3-D800-4EFD-96F9-C3733CD7AF63}" srcOrd="0" destOrd="0" presId="urn:microsoft.com/office/officeart/2005/8/layout/vList2"/>
    <dgm:cxn modelId="{02EB6821-6607-446F-8D7C-4D569EE5FBCF}" type="presParOf" srcId="{1C856FB0-3E4B-4FF5-82CD-07734C33A659}" destId="{B3A5F12D-DCC6-4EC3-9625-DCDD337BE682}" srcOrd="0" destOrd="0" presId="urn:microsoft.com/office/officeart/2005/8/layout/vList2"/>
    <dgm:cxn modelId="{84EFF400-D0A3-47A8-8798-768A9F40911A}" type="presParOf" srcId="{1C856FB0-3E4B-4FF5-82CD-07734C33A659}" destId="{D9760310-A35C-4505-AEDB-304EF2711D50}" srcOrd="1" destOrd="0" presId="urn:microsoft.com/office/officeart/2005/8/layout/vList2"/>
    <dgm:cxn modelId="{92CE9C29-DD1B-45EA-8D8C-462504BD185F}" type="presParOf" srcId="{1C856FB0-3E4B-4FF5-82CD-07734C33A659}" destId="{37BFDD80-55F4-4227-ABB7-FA2096C80839}" srcOrd="2" destOrd="0" presId="urn:microsoft.com/office/officeart/2005/8/layout/vList2"/>
    <dgm:cxn modelId="{D78810D9-AA3E-421B-95A6-F93F4BE73123}" type="presParOf" srcId="{1C856FB0-3E4B-4FF5-82CD-07734C33A659}" destId="{D24D6EA6-77B4-4E0C-99DA-8AB36B24DA9E}" srcOrd="3" destOrd="0" presId="urn:microsoft.com/office/officeart/2005/8/layout/vList2"/>
    <dgm:cxn modelId="{B9D66805-76B8-4A75-AC23-660090F40199}" type="presParOf" srcId="{1C856FB0-3E4B-4FF5-82CD-07734C33A659}" destId="{A4515113-523B-48A3-91E6-8BF084DC7864}" srcOrd="4" destOrd="0" presId="urn:microsoft.com/office/officeart/2005/8/layout/vList2"/>
    <dgm:cxn modelId="{D2CE4DD4-1BD2-4491-82E9-8A0DC969196E}" type="presParOf" srcId="{1C856FB0-3E4B-4FF5-82CD-07734C33A659}" destId="{0097E2C3-D800-4EFD-96F9-C3733CD7AF63}" srcOrd="5" destOrd="0" presId="urn:microsoft.com/office/officeart/2005/8/layout/vList2"/>
    <dgm:cxn modelId="{DB216302-F5A5-48EF-8C9D-6F7B52A8C4F4}" type="presParOf" srcId="{1C856FB0-3E4B-4FF5-82CD-07734C33A659}" destId="{68BEBA49-3360-482B-9D6B-770D8155598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6CE66E-2DD7-489A-854F-8237DFA554B1}" type="doc">
      <dgm:prSet loTypeId="urn:microsoft.com/office/officeart/2008/layout/VerticalAccentList" loCatId="list" qsTypeId="urn:microsoft.com/office/officeart/2005/8/quickstyle/simple1" qsCatId="simple" csTypeId="urn:microsoft.com/office/officeart/2005/8/colors/accent5_2" csCatId="accent5" phldr="1"/>
      <dgm:spPr/>
      <dgm:t>
        <a:bodyPr/>
        <a:lstStyle/>
        <a:p>
          <a:endParaRPr lang="nl-NL"/>
        </a:p>
      </dgm:t>
    </dgm:pt>
    <dgm:pt modelId="{A9490649-88D1-473B-9CA9-31CD2C156875}">
      <dgm:prSet phldrT="[Tekst]"/>
      <dgm:spPr/>
      <dgm:t>
        <a:bodyPr/>
        <a:lstStyle/>
        <a:p>
          <a:r>
            <a:rPr lang="nl-NL" dirty="0"/>
            <a:t>Vraag 1</a:t>
          </a:r>
        </a:p>
      </dgm:t>
    </dgm:pt>
    <dgm:pt modelId="{1D468698-5109-4B06-BC33-D44B1316383A}" type="parTrans" cxnId="{165EC2C9-A0F6-4E56-86F8-B75FE9116C61}">
      <dgm:prSet/>
      <dgm:spPr/>
      <dgm:t>
        <a:bodyPr/>
        <a:lstStyle/>
        <a:p>
          <a:endParaRPr lang="nl-NL"/>
        </a:p>
      </dgm:t>
    </dgm:pt>
    <dgm:pt modelId="{3AF3D569-87DE-460B-B402-EE773239CEDF}" type="sibTrans" cxnId="{165EC2C9-A0F6-4E56-86F8-B75FE9116C61}">
      <dgm:prSet/>
      <dgm:spPr/>
      <dgm:t>
        <a:bodyPr/>
        <a:lstStyle/>
        <a:p>
          <a:endParaRPr lang="nl-NL"/>
        </a:p>
      </dgm:t>
    </dgm:pt>
    <dgm:pt modelId="{E63EDDC8-30FC-40D6-9609-08792EE2C142}">
      <dgm:prSet phldrT="[Tekst]"/>
      <dgm:spPr/>
      <dgm:t>
        <a:bodyPr/>
        <a:lstStyle/>
        <a:p>
          <a:r>
            <a:rPr lang="nl-NL" dirty="0"/>
            <a:t>Op welke manier is het bedrijf of de organisatie dat je nu opzet bezig met MVO of duurzaam ondernemen?</a:t>
          </a:r>
        </a:p>
      </dgm:t>
    </dgm:pt>
    <dgm:pt modelId="{31CC045B-D68E-45FA-B2FB-50F7043B124D}" type="parTrans" cxnId="{4D2BFE06-AFAC-42AF-92FB-D27B1143F1EF}">
      <dgm:prSet/>
      <dgm:spPr/>
      <dgm:t>
        <a:bodyPr/>
        <a:lstStyle/>
        <a:p>
          <a:endParaRPr lang="nl-NL"/>
        </a:p>
      </dgm:t>
    </dgm:pt>
    <dgm:pt modelId="{1C8FBB44-0037-4BFD-B803-8EB70802834D}" type="sibTrans" cxnId="{4D2BFE06-AFAC-42AF-92FB-D27B1143F1EF}">
      <dgm:prSet/>
      <dgm:spPr/>
      <dgm:t>
        <a:bodyPr/>
        <a:lstStyle/>
        <a:p>
          <a:endParaRPr lang="nl-NL"/>
        </a:p>
      </dgm:t>
    </dgm:pt>
    <dgm:pt modelId="{15CC090D-E5CF-42AA-8848-AB5A743C9858}">
      <dgm:prSet phldrT="[Tekst]"/>
      <dgm:spPr/>
      <dgm:t>
        <a:bodyPr/>
        <a:lstStyle/>
        <a:p>
          <a:r>
            <a:rPr lang="nl-NL" dirty="0"/>
            <a:t>Vraag 2</a:t>
          </a:r>
        </a:p>
      </dgm:t>
    </dgm:pt>
    <dgm:pt modelId="{7857D361-F6DB-418D-898B-D796FF13FB3D}" type="parTrans" cxnId="{C1BD33F2-1875-4074-8093-3DC795D97139}">
      <dgm:prSet/>
      <dgm:spPr/>
      <dgm:t>
        <a:bodyPr/>
        <a:lstStyle/>
        <a:p>
          <a:endParaRPr lang="nl-NL"/>
        </a:p>
      </dgm:t>
    </dgm:pt>
    <dgm:pt modelId="{382383B0-ECA8-42A0-A47D-E05EAE13FF22}" type="sibTrans" cxnId="{C1BD33F2-1875-4074-8093-3DC795D97139}">
      <dgm:prSet/>
      <dgm:spPr/>
      <dgm:t>
        <a:bodyPr/>
        <a:lstStyle/>
        <a:p>
          <a:endParaRPr lang="nl-NL"/>
        </a:p>
      </dgm:t>
    </dgm:pt>
    <dgm:pt modelId="{3385F393-C87B-4308-A54A-E8DFF2B129CD}">
      <dgm:prSet phldrT="[Tekst]"/>
      <dgm:spPr/>
      <dgm:t>
        <a:bodyPr/>
        <a:lstStyle/>
        <a:p>
          <a:r>
            <a:rPr lang="nl-NL" dirty="0"/>
            <a:t>Op welke manier levert het bedrijf of de organisatie een bijdrage aan een leefbare samenleving? </a:t>
          </a:r>
        </a:p>
      </dgm:t>
    </dgm:pt>
    <dgm:pt modelId="{0ABF8991-39AD-4942-BE53-023194DDE89E}" type="parTrans" cxnId="{DC9DF66C-E514-47F8-91C9-1DC292A7DFAE}">
      <dgm:prSet/>
      <dgm:spPr/>
      <dgm:t>
        <a:bodyPr/>
        <a:lstStyle/>
        <a:p>
          <a:endParaRPr lang="nl-NL"/>
        </a:p>
      </dgm:t>
    </dgm:pt>
    <dgm:pt modelId="{D4547E7E-38A5-4AF9-823F-2648041F3953}" type="sibTrans" cxnId="{DC9DF66C-E514-47F8-91C9-1DC292A7DFAE}">
      <dgm:prSet/>
      <dgm:spPr/>
      <dgm:t>
        <a:bodyPr/>
        <a:lstStyle/>
        <a:p>
          <a:endParaRPr lang="nl-NL"/>
        </a:p>
      </dgm:t>
    </dgm:pt>
    <dgm:pt modelId="{DE1C2FC3-A126-4E0A-9012-58D0A9D8D280}">
      <dgm:prSet phldrT="[Tekst]"/>
      <dgm:spPr/>
      <dgm:t>
        <a:bodyPr/>
        <a:lstStyle/>
        <a:p>
          <a:r>
            <a:rPr lang="nl-NL" dirty="0"/>
            <a:t>Vraag 3</a:t>
          </a:r>
        </a:p>
      </dgm:t>
    </dgm:pt>
    <dgm:pt modelId="{F4500728-6FA8-4980-8246-59692838FF73}" type="parTrans" cxnId="{9E408E3F-9D7B-4327-BB5C-10E58DA2CE75}">
      <dgm:prSet/>
      <dgm:spPr/>
      <dgm:t>
        <a:bodyPr/>
        <a:lstStyle/>
        <a:p>
          <a:endParaRPr lang="nl-NL"/>
        </a:p>
      </dgm:t>
    </dgm:pt>
    <dgm:pt modelId="{CC1F1A70-1F33-42F7-9D0D-FC1FA01A1B84}" type="sibTrans" cxnId="{9E408E3F-9D7B-4327-BB5C-10E58DA2CE75}">
      <dgm:prSet/>
      <dgm:spPr/>
      <dgm:t>
        <a:bodyPr/>
        <a:lstStyle/>
        <a:p>
          <a:endParaRPr lang="nl-NL"/>
        </a:p>
      </dgm:t>
    </dgm:pt>
    <dgm:pt modelId="{B80D16D5-93E5-4693-B191-9E8EC4A77A3C}">
      <dgm:prSet phldrT="[Tekst]"/>
      <dgm:spPr/>
      <dgm:t>
        <a:bodyPr/>
        <a:lstStyle/>
        <a:p>
          <a:r>
            <a:rPr lang="nl-NL" dirty="0"/>
            <a:t>Op welke manier komt het bedrijf aan zijn inkomsten en hoe gaan ze om met winst? </a:t>
          </a:r>
        </a:p>
      </dgm:t>
    </dgm:pt>
    <dgm:pt modelId="{5021F76C-9E21-4825-A3BB-8EC689E77EB6}" type="parTrans" cxnId="{27D3EACD-A154-4BE3-9614-D2E4FBFD7DC4}">
      <dgm:prSet/>
      <dgm:spPr/>
      <dgm:t>
        <a:bodyPr/>
        <a:lstStyle/>
        <a:p>
          <a:endParaRPr lang="nl-NL"/>
        </a:p>
      </dgm:t>
    </dgm:pt>
    <dgm:pt modelId="{DD482DD3-002E-4FF6-8CC4-DAA223DAAE9A}" type="sibTrans" cxnId="{27D3EACD-A154-4BE3-9614-D2E4FBFD7DC4}">
      <dgm:prSet/>
      <dgm:spPr/>
      <dgm:t>
        <a:bodyPr/>
        <a:lstStyle/>
        <a:p>
          <a:endParaRPr lang="nl-NL"/>
        </a:p>
      </dgm:t>
    </dgm:pt>
    <dgm:pt modelId="{895D3D8B-8E28-4EBB-8733-682A21807071}">
      <dgm:prSet phldrT="[Tekst]"/>
      <dgm:spPr/>
      <dgm:t>
        <a:bodyPr/>
        <a:lstStyle/>
        <a:p>
          <a:r>
            <a:rPr lang="nl-NL" dirty="0"/>
            <a:t>Vraag 4</a:t>
          </a:r>
        </a:p>
      </dgm:t>
    </dgm:pt>
    <dgm:pt modelId="{F88DF068-6253-4FCC-8E95-62F682AFA332}" type="parTrans" cxnId="{F3E12546-1130-4492-B217-93D013F5333F}">
      <dgm:prSet/>
      <dgm:spPr/>
      <dgm:t>
        <a:bodyPr/>
        <a:lstStyle/>
        <a:p>
          <a:endParaRPr lang="nl-NL"/>
        </a:p>
      </dgm:t>
    </dgm:pt>
    <dgm:pt modelId="{E47CE883-5D9F-468E-A7ED-660B74FE35C7}" type="sibTrans" cxnId="{F3E12546-1130-4492-B217-93D013F5333F}">
      <dgm:prSet/>
      <dgm:spPr/>
      <dgm:t>
        <a:bodyPr/>
        <a:lstStyle/>
        <a:p>
          <a:endParaRPr lang="nl-NL"/>
        </a:p>
      </dgm:t>
    </dgm:pt>
    <dgm:pt modelId="{0A313429-655A-4BAA-A1D1-E65B155B70CE}">
      <dgm:prSet phldrT="[Tekst]"/>
      <dgm:spPr/>
      <dgm:t>
        <a:bodyPr/>
        <a:lstStyle/>
        <a:p>
          <a:r>
            <a:rPr lang="nl-NL" dirty="0"/>
            <a:t>Op welke manier kun je het bedrijf wat je opzet  NOG duurzamer maken als je kijkt vanuit deze les? </a:t>
          </a:r>
        </a:p>
      </dgm:t>
    </dgm:pt>
    <dgm:pt modelId="{A284F4EA-BECA-4C0C-BD08-140C5DAF2C82}" type="parTrans" cxnId="{FA6EC478-785B-4885-960C-70B2A56D34C7}">
      <dgm:prSet/>
      <dgm:spPr/>
      <dgm:t>
        <a:bodyPr/>
        <a:lstStyle/>
        <a:p>
          <a:endParaRPr lang="nl-NL"/>
        </a:p>
      </dgm:t>
    </dgm:pt>
    <dgm:pt modelId="{7524BC5F-DEBA-49BE-B15C-1877DBF879A9}" type="sibTrans" cxnId="{FA6EC478-785B-4885-960C-70B2A56D34C7}">
      <dgm:prSet/>
      <dgm:spPr/>
      <dgm:t>
        <a:bodyPr/>
        <a:lstStyle/>
        <a:p>
          <a:endParaRPr lang="nl-NL"/>
        </a:p>
      </dgm:t>
    </dgm:pt>
    <dgm:pt modelId="{1401EE97-9185-4B39-9258-AE8D94E1D5FB}">
      <dgm:prSet/>
      <dgm:spPr/>
      <dgm:t>
        <a:bodyPr/>
        <a:lstStyle/>
        <a:p>
          <a:endParaRPr lang="nl-NL" dirty="0"/>
        </a:p>
      </dgm:t>
    </dgm:pt>
    <dgm:pt modelId="{27E18D0E-1E78-4DD8-89A2-C7C203BB0C96}" type="parTrans" cxnId="{95BA876C-DD75-4C0B-8886-0292DDB7A4D4}">
      <dgm:prSet/>
      <dgm:spPr/>
      <dgm:t>
        <a:bodyPr/>
        <a:lstStyle/>
        <a:p>
          <a:endParaRPr lang="nl-NL"/>
        </a:p>
      </dgm:t>
    </dgm:pt>
    <dgm:pt modelId="{1E6B9547-AE0A-4750-B7E6-D590941EB498}" type="sibTrans" cxnId="{95BA876C-DD75-4C0B-8886-0292DDB7A4D4}">
      <dgm:prSet/>
      <dgm:spPr/>
      <dgm:t>
        <a:bodyPr/>
        <a:lstStyle/>
        <a:p>
          <a:endParaRPr lang="nl-NL"/>
        </a:p>
      </dgm:t>
    </dgm:pt>
    <dgm:pt modelId="{79808F2B-6494-4338-8488-EF0DC89B4E52}" type="pres">
      <dgm:prSet presAssocID="{A16CE66E-2DD7-489A-854F-8237DFA554B1}" presName="Name0" presStyleCnt="0">
        <dgm:presLayoutVars>
          <dgm:chMax/>
          <dgm:chPref/>
          <dgm:dir/>
        </dgm:presLayoutVars>
      </dgm:prSet>
      <dgm:spPr/>
    </dgm:pt>
    <dgm:pt modelId="{A464D386-1320-467D-84A6-80754C0BBB79}" type="pres">
      <dgm:prSet presAssocID="{A9490649-88D1-473B-9CA9-31CD2C156875}" presName="parenttextcomposite" presStyleCnt="0"/>
      <dgm:spPr/>
    </dgm:pt>
    <dgm:pt modelId="{D5FB8090-2667-4576-ACD9-AC2C4322B8BE}" type="pres">
      <dgm:prSet presAssocID="{A9490649-88D1-473B-9CA9-31CD2C156875}" presName="parenttext" presStyleLbl="revTx" presStyleIdx="0" presStyleCnt="4">
        <dgm:presLayoutVars>
          <dgm:chMax/>
          <dgm:chPref val="2"/>
          <dgm:bulletEnabled val="1"/>
        </dgm:presLayoutVars>
      </dgm:prSet>
      <dgm:spPr/>
    </dgm:pt>
    <dgm:pt modelId="{5A1801DD-DC0E-4523-A112-6B43DCBB571B}" type="pres">
      <dgm:prSet presAssocID="{A9490649-88D1-473B-9CA9-31CD2C156875}" presName="composite" presStyleCnt="0"/>
      <dgm:spPr/>
    </dgm:pt>
    <dgm:pt modelId="{0EF3B40D-1C47-4386-99D2-3EC7D346DD2F}" type="pres">
      <dgm:prSet presAssocID="{A9490649-88D1-473B-9CA9-31CD2C156875}" presName="chevron1" presStyleLbl="alignNode1" presStyleIdx="0" presStyleCnt="28"/>
      <dgm:spPr/>
    </dgm:pt>
    <dgm:pt modelId="{7E5B99BD-C9F7-4269-8348-F594A2307E00}" type="pres">
      <dgm:prSet presAssocID="{A9490649-88D1-473B-9CA9-31CD2C156875}" presName="chevron2" presStyleLbl="alignNode1" presStyleIdx="1" presStyleCnt="28"/>
      <dgm:spPr/>
    </dgm:pt>
    <dgm:pt modelId="{CEA95312-7B30-4143-96F6-D5287063A06A}" type="pres">
      <dgm:prSet presAssocID="{A9490649-88D1-473B-9CA9-31CD2C156875}" presName="chevron3" presStyleLbl="alignNode1" presStyleIdx="2" presStyleCnt="28"/>
      <dgm:spPr/>
    </dgm:pt>
    <dgm:pt modelId="{A55183AF-E580-4816-9E76-C65FF5DDA698}" type="pres">
      <dgm:prSet presAssocID="{A9490649-88D1-473B-9CA9-31CD2C156875}" presName="chevron4" presStyleLbl="alignNode1" presStyleIdx="3" presStyleCnt="28"/>
      <dgm:spPr/>
    </dgm:pt>
    <dgm:pt modelId="{508B45E3-51FE-4E88-AFA7-3E8F13F24720}" type="pres">
      <dgm:prSet presAssocID="{A9490649-88D1-473B-9CA9-31CD2C156875}" presName="chevron5" presStyleLbl="alignNode1" presStyleIdx="4" presStyleCnt="28"/>
      <dgm:spPr/>
    </dgm:pt>
    <dgm:pt modelId="{155A07DA-0AEA-4BA8-AAEB-67AC6C8BF5A5}" type="pres">
      <dgm:prSet presAssocID="{A9490649-88D1-473B-9CA9-31CD2C156875}" presName="chevron6" presStyleLbl="alignNode1" presStyleIdx="5" presStyleCnt="28"/>
      <dgm:spPr/>
    </dgm:pt>
    <dgm:pt modelId="{32D0F707-19B6-4FE6-B31C-082CD98B1670}" type="pres">
      <dgm:prSet presAssocID="{A9490649-88D1-473B-9CA9-31CD2C156875}" presName="chevron7" presStyleLbl="alignNode1" presStyleIdx="6" presStyleCnt="28"/>
      <dgm:spPr/>
    </dgm:pt>
    <dgm:pt modelId="{9EDC7C31-FDD2-4808-BD54-6763923821A4}" type="pres">
      <dgm:prSet presAssocID="{A9490649-88D1-473B-9CA9-31CD2C156875}" presName="childtext" presStyleLbl="solidFgAcc1" presStyleIdx="0" presStyleCnt="4">
        <dgm:presLayoutVars>
          <dgm:chMax/>
          <dgm:chPref val="0"/>
          <dgm:bulletEnabled val="1"/>
        </dgm:presLayoutVars>
      </dgm:prSet>
      <dgm:spPr/>
    </dgm:pt>
    <dgm:pt modelId="{28125149-3D7A-425A-A16F-19055420BB91}" type="pres">
      <dgm:prSet presAssocID="{3AF3D569-87DE-460B-B402-EE773239CEDF}" presName="sibTrans" presStyleCnt="0"/>
      <dgm:spPr/>
    </dgm:pt>
    <dgm:pt modelId="{CD67AFA6-7012-442E-8A78-07D78C33A718}" type="pres">
      <dgm:prSet presAssocID="{15CC090D-E5CF-42AA-8848-AB5A743C9858}" presName="parenttextcomposite" presStyleCnt="0"/>
      <dgm:spPr/>
    </dgm:pt>
    <dgm:pt modelId="{65A0924C-1F3E-4EC3-ACF5-4D6EFC95A627}" type="pres">
      <dgm:prSet presAssocID="{15CC090D-E5CF-42AA-8848-AB5A743C9858}" presName="parenttext" presStyleLbl="revTx" presStyleIdx="1" presStyleCnt="4">
        <dgm:presLayoutVars>
          <dgm:chMax/>
          <dgm:chPref val="2"/>
          <dgm:bulletEnabled val="1"/>
        </dgm:presLayoutVars>
      </dgm:prSet>
      <dgm:spPr/>
    </dgm:pt>
    <dgm:pt modelId="{B0362C26-CD8B-4F81-B74C-49CF9487AE36}" type="pres">
      <dgm:prSet presAssocID="{15CC090D-E5CF-42AA-8848-AB5A743C9858}" presName="composite" presStyleCnt="0"/>
      <dgm:spPr/>
    </dgm:pt>
    <dgm:pt modelId="{AE265115-0A9C-4092-BA3E-6A7D797BA16B}" type="pres">
      <dgm:prSet presAssocID="{15CC090D-E5CF-42AA-8848-AB5A743C9858}" presName="chevron1" presStyleLbl="alignNode1" presStyleIdx="7" presStyleCnt="28"/>
      <dgm:spPr/>
    </dgm:pt>
    <dgm:pt modelId="{F1EAA40A-3057-4A38-9C6D-6D9164D6B8D7}" type="pres">
      <dgm:prSet presAssocID="{15CC090D-E5CF-42AA-8848-AB5A743C9858}" presName="chevron2" presStyleLbl="alignNode1" presStyleIdx="8" presStyleCnt="28"/>
      <dgm:spPr/>
    </dgm:pt>
    <dgm:pt modelId="{8DBB5DA9-35A2-4BB9-A56A-2CBCC66480A8}" type="pres">
      <dgm:prSet presAssocID="{15CC090D-E5CF-42AA-8848-AB5A743C9858}" presName="chevron3" presStyleLbl="alignNode1" presStyleIdx="9" presStyleCnt="28"/>
      <dgm:spPr/>
    </dgm:pt>
    <dgm:pt modelId="{4B83AAE4-9D42-4AF7-9379-37D9DA98C3BD}" type="pres">
      <dgm:prSet presAssocID="{15CC090D-E5CF-42AA-8848-AB5A743C9858}" presName="chevron4" presStyleLbl="alignNode1" presStyleIdx="10" presStyleCnt="28"/>
      <dgm:spPr/>
    </dgm:pt>
    <dgm:pt modelId="{CA24D708-92C5-42D5-ACD8-7375B058749E}" type="pres">
      <dgm:prSet presAssocID="{15CC090D-E5CF-42AA-8848-AB5A743C9858}" presName="chevron5" presStyleLbl="alignNode1" presStyleIdx="11" presStyleCnt="28"/>
      <dgm:spPr/>
    </dgm:pt>
    <dgm:pt modelId="{8065946F-2CB7-48D9-AFBB-5B4509805B30}" type="pres">
      <dgm:prSet presAssocID="{15CC090D-E5CF-42AA-8848-AB5A743C9858}" presName="chevron6" presStyleLbl="alignNode1" presStyleIdx="12" presStyleCnt="28"/>
      <dgm:spPr/>
    </dgm:pt>
    <dgm:pt modelId="{677EB60C-D852-4D6D-B819-21DDB87A6800}" type="pres">
      <dgm:prSet presAssocID="{15CC090D-E5CF-42AA-8848-AB5A743C9858}" presName="chevron7" presStyleLbl="alignNode1" presStyleIdx="13" presStyleCnt="28"/>
      <dgm:spPr/>
    </dgm:pt>
    <dgm:pt modelId="{D45AD2A5-2803-473C-9CC9-7795486CC347}" type="pres">
      <dgm:prSet presAssocID="{15CC090D-E5CF-42AA-8848-AB5A743C9858}" presName="childtext" presStyleLbl="solidFgAcc1" presStyleIdx="1" presStyleCnt="4">
        <dgm:presLayoutVars>
          <dgm:chMax/>
          <dgm:chPref val="0"/>
          <dgm:bulletEnabled val="1"/>
        </dgm:presLayoutVars>
      </dgm:prSet>
      <dgm:spPr/>
    </dgm:pt>
    <dgm:pt modelId="{0CEDC920-D59E-408B-8044-34207CA55F0C}" type="pres">
      <dgm:prSet presAssocID="{382383B0-ECA8-42A0-A47D-E05EAE13FF22}" presName="sibTrans" presStyleCnt="0"/>
      <dgm:spPr/>
    </dgm:pt>
    <dgm:pt modelId="{DA8A7BB4-ADCE-45FE-B1C0-2818DF836FB3}" type="pres">
      <dgm:prSet presAssocID="{DE1C2FC3-A126-4E0A-9012-58D0A9D8D280}" presName="parenttextcomposite" presStyleCnt="0"/>
      <dgm:spPr/>
    </dgm:pt>
    <dgm:pt modelId="{38175C7F-C7E4-4B34-83A9-3C27A06CF10D}" type="pres">
      <dgm:prSet presAssocID="{DE1C2FC3-A126-4E0A-9012-58D0A9D8D280}" presName="parenttext" presStyleLbl="revTx" presStyleIdx="2" presStyleCnt="4">
        <dgm:presLayoutVars>
          <dgm:chMax/>
          <dgm:chPref val="2"/>
          <dgm:bulletEnabled val="1"/>
        </dgm:presLayoutVars>
      </dgm:prSet>
      <dgm:spPr/>
    </dgm:pt>
    <dgm:pt modelId="{D95126DB-BD27-48D1-B263-9F0DB742B448}" type="pres">
      <dgm:prSet presAssocID="{DE1C2FC3-A126-4E0A-9012-58D0A9D8D280}" presName="composite" presStyleCnt="0"/>
      <dgm:spPr/>
    </dgm:pt>
    <dgm:pt modelId="{9961D3F0-8353-4DFF-96D1-8F90640B24E9}" type="pres">
      <dgm:prSet presAssocID="{DE1C2FC3-A126-4E0A-9012-58D0A9D8D280}" presName="chevron1" presStyleLbl="alignNode1" presStyleIdx="14" presStyleCnt="28"/>
      <dgm:spPr/>
    </dgm:pt>
    <dgm:pt modelId="{FB2689C3-1CFE-4362-94C1-062A12F2001A}" type="pres">
      <dgm:prSet presAssocID="{DE1C2FC3-A126-4E0A-9012-58D0A9D8D280}" presName="chevron2" presStyleLbl="alignNode1" presStyleIdx="15" presStyleCnt="28"/>
      <dgm:spPr/>
    </dgm:pt>
    <dgm:pt modelId="{359463B2-A8FA-4540-8D5C-2990C0557F9F}" type="pres">
      <dgm:prSet presAssocID="{DE1C2FC3-A126-4E0A-9012-58D0A9D8D280}" presName="chevron3" presStyleLbl="alignNode1" presStyleIdx="16" presStyleCnt="28"/>
      <dgm:spPr/>
    </dgm:pt>
    <dgm:pt modelId="{957B1DCA-C3C5-4150-A7D7-DC40F2761C9F}" type="pres">
      <dgm:prSet presAssocID="{DE1C2FC3-A126-4E0A-9012-58D0A9D8D280}" presName="chevron4" presStyleLbl="alignNode1" presStyleIdx="17" presStyleCnt="28"/>
      <dgm:spPr/>
    </dgm:pt>
    <dgm:pt modelId="{C88DC72A-DF9D-4CD7-AE75-104BE049C192}" type="pres">
      <dgm:prSet presAssocID="{DE1C2FC3-A126-4E0A-9012-58D0A9D8D280}" presName="chevron5" presStyleLbl="alignNode1" presStyleIdx="18" presStyleCnt="28"/>
      <dgm:spPr/>
    </dgm:pt>
    <dgm:pt modelId="{EF823CF4-78B7-486E-BDF1-75C33ACB288B}" type="pres">
      <dgm:prSet presAssocID="{DE1C2FC3-A126-4E0A-9012-58D0A9D8D280}" presName="chevron6" presStyleLbl="alignNode1" presStyleIdx="19" presStyleCnt="28"/>
      <dgm:spPr/>
    </dgm:pt>
    <dgm:pt modelId="{417F1F61-90C8-4F08-8FCF-A9C8C5E459D7}" type="pres">
      <dgm:prSet presAssocID="{DE1C2FC3-A126-4E0A-9012-58D0A9D8D280}" presName="chevron7" presStyleLbl="alignNode1" presStyleIdx="20" presStyleCnt="28"/>
      <dgm:spPr/>
    </dgm:pt>
    <dgm:pt modelId="{FF28AAB1-0658-4AB3-84B3-76B0F1D60684}" type="pres">
      <dgm:prSet presAssocID="{DE1C2FC3-A126-4E0A-9012-58D0A9D8D280}" presName="childtext" presStyleLbl="solidFgAcc1" presStyleIdx="2" presStyleCnt="4">
        <dgm:presLayoutVars>
          <dgm:chMax/>
          <dgm:chPref val="0"/>
          <dgm:bulletEnabled val="1"/>
        </dgm:presLayoutVars>
      </dgm:prSet>
      <dgm:spPr/>
    </dgm:pt>
    <dgm:pt modelId="{F88D7E3F-BF60-4CAA-A02B-A693D01296F7}" type="pres">
      <dgm:prSet presAssocID="{CC1F1A70-1F33-42F7-9D0D-FC1FA01A1B84}" presName="sibTrans" presStyleCnt="0"/>
      <dgm:spPr/>
    </dgm:pt>
    <dgm:pt modelId="{B601F43F-1927-4387-B306-A91B65FA68A1}" type="pres">
      <dgm:prSet presAssocID="{895D3D8B-8E28-4EBB-8733-682A21807071}" presName="parenttextcomposite" presStyleCnt="0"/>
      <dgm:spPr/>
    </dgm:pt>
    <dgm:pt modelId="{775B6F4A-F242-4ACD-A765-AECD422F00CB}" type="pres">
      <dgm:prSet presAssocID="{895D3D8B-8E28-4EBB-8733-682A21807071}" presName="parenttext" presStyleLbl="revTx" presStyleIdx="3" presStyleCnt="4">
        <dgm:presLayoutVars>
          <dgm:chMax/>
          <dgm:chPref val="2"/>
          <dgm:bulletEnabled val="1"/>
        </dgm:presLayoutVars>
      </dgm:prSet>
      <dgm:spPr/>
    </dgm:pt>
    <dgm:pt modelId="{DD8C2B3B-A13C-4D4E-8009-315E8CD17D04}" type="pres">
      <dgm:prSet presAssocID="{895D3D8B-8E28-4EBB-8733-682A21807071}" presName="composite" presStyleCnt="0"/>
      <dgm:spPr/>
    </dgm:pt>
    <dgm:pt modelId="{EAD775FA-5C09-4CDE-BD5E-343F46913F0D}" type="pres">
      <dgm:prSet presAssocID="{895D3D8B-8E28-4EBB-8733-682A21807071}" presName="chevron1" presStyleLbl="alignNode1" presStyleIdx="21" presStyleCnt="28"/>
      <dgm:spPr/>
    </dgm:pt>
    <dgm:pt modelId="{5945380C-3493-4FC7-984A-6626F9850287}" type="pres">
      <dgm:prSet presAssocID="{895D3D8B-8E28-4EBB-8733-682A21807071}" presName="chevron2" presStyleLbl="alignNode1" presStyleIdx="22" presStyleCnt="28"/>
      <dgm:spPr/>
    </dgm:pt>
    <dgm:pt modelId="{F9128BF0-A84D-4927-BFA0-F25163BC2C98}" type="pres">
      <dgm:prSet presAssocID="{895D3D8B-8E28-4EBB-8733-682A21807071}" presName="chevron3" presStyleLbl="alignNode1" presStyleIdx="23" presStyleCnt="28"/>
      <dgm:spPr/>
    </dgm:pt>
    <dgm:pt modelId="{86592EC6-D6D0-43D6-8F1B-34363B28BB13}" type="pres">
      <dgm:prSet presAssocID="{895D3D8B-8E28-4EBB-8733-682A21807071}" presName="chevron4" presStyleLbl="alignNode1" presStyleIdx="24" presStyleCnt="28"/>
      <dgm:spPr/>
    </dgm:pt>
    <dgm:pt modelId="{24ADDA83-EBEE-49DD-951E-5611D8728C04}" type="pres">
      <dgm:prSet presAssocID="{895D3D8B-8E28-4EBB-8733-682A21807071}" presName="chevron5" presStyleLbl="alignNode1" presStyleIdx="25" presStyleCnt="28"/>
      <dgm:spPr/>
    </dgm:pt>
    <dgm:pt modelId="{102F0759-568B-466B-99FB-66E86309623F}" type="pres">
      <dgm:prSet presAssocID="{895D3D8B-8E28-4EBB-8733-682A21807071}" presName="chevron6" presStyleLbl="alignNode1" presStyleIdx="26" presStyleCnt="28"/>
      <dgm:spPr/>
    </dgm:pt>
    <dgm:pt modelId="{0BF8A887-0765-46BD-8E93-65A0A1BB0BD3}" type="pres">
      <dgm:prSet presAssocID="{895D3D8B-8E28-4EBB-8733-682A21807071}" presName="chevron7" presStyleLbl="alignNode1" presStyleIdx="27" presStyleCnt="28"/>
      <dgm:spPr/>
    </dgm:pt>
    <dgm:pt modelId="{B71CCA18-5448-49E6-9D27-D496E098215A}" type="pres">
      <dgm:prSet presAssocID="{895D3D8B-8E28-4EBB-8733-682A21807071}" presName="childtext" presStyleLbl="solidFgAcc1" presStyleIdx="3" presStyleCnt="4">
        <dgm:presLayoutVars>
          <dgm:chMax/>
          <dgm:chPref val="0"/>
          <dgm:bulletEnabled val="1"/>
        </dgm:presLayoutVars>
      </dgm:prSet>
      <dgm:spPr/>
    </dgm:pt>
  </dgm:ptLst>
  <dgm:cxnLst>
    <dgm:cxn modelId="{4D2BFE06-AFAC-42AF-92FB-D27B1143F1EF}" srcId="{A9490649-88D1-473B-9CA9-31CD2C156875}" destId="{E63EDDC8-30FC-40D6-9609-08792EE2C142}" srcOrd="0" destOrd="0" parTransId="{31CC045B-D68E-45FA-B2FB-50F7043B124D}" sibTransId="{1C8FBB44-0037-4BFD-B803-8EB70802834D}"/>
    <dgm:cxn modelId="{C398B13E-5B27-44A9-9CAA-F61440FC9DF8}" type="presOf" srcId="{895D3D8B-8E28-4EBB-8733-682A21807071}" destId="{775B6F4A-F242-4ACD-A765-AECD422F00CB}" srcOrd="0" destOrd="0" presId="urn:microsoft.com/office/officeart/2008/layout/VerticalAccentList"/>
    <dgm:cxn modelId="{9E408E3F-9D7B-4327-BB5C-10E58DA2CE75}" srcId="{A16CE66E-2DD7-489A-854F-8237DFA554B1}" destId="{DE1C2FC3-A126-4E0A-9012-58D0A9D8D280}" srcOrd="2" destOrd="0" parTransId="{F4500728-6FA8-4980-8246-59692838FF73}" sibTransId="{CC1F1A70-1F33-42F7-9D0D-FC1FA01A1B84}"/>
    <dgm:cxn modelId="{6E4A0D5D-263B-469D-B266-E1A498255D46}" type="presOf" srcId="{A9490649-88D1-473B-9CA9-31CD2C156875}" destId="{D5FB8090-2667-4576-ACD9-AC2C4322B8BE}" srcOrd="0" destOrd="0" presId="urn:microsoft.com/office/officeart/2008/layout/VerticalAccentList"/>
    <dgm:cxn modelId="{F3E12546-1130-4492-B217-93D013F5333F}" srcId="{A16CE66E-2DD7-489A-854F-8237DFA554B1}" destId="{895D3D8B-8E28-4EBB-8733-682A21807071}" srcOrd="3" destOrd="0" parTransId="{F88DF068-6253-4FCC-8E95-62F682AFA332}" sibTransId="{E47CE883-5D9F-468E-A7ED-660B74FE35C7}"/>
    <dgm:cxn modelId="{95BA876C-DD75-4C0B-8886-0292DDB7A4D4}" srcId="{895D3D8B-8E28-4EBB-8733-682A21807071}" destId="{1401EE97-9185-4B39-9258-AE8D94E1D5FB}" srcOrd="1" destOrd="0" parTransId="{27E18D0E-1E78-4DD8-89A2-C7C203BB0C96}" sibTransId="{1E6B9547-AE0A-4750-B7E6-D590941EB498}"/>
    <dgm:cxn modelId="{DC9DF66C-E514-47F8-91C9-1DC292A7DFAE}" srcId="{15CC090D-E5CF-42AA-8848-AB5A743C9858}" destId="{3385F393-C87B-4308-A54A-E8DFF2B129CD}" srcOrd="0" destOrd="0" parTransId="{0ABF8991-39AD-4942-BE53-023194DDE89E}" sibTransId="{D4547E7E-38A5-4AF9-823F-2648041F3953}"/>
    <dgm:cxn modelId="{C2AEAE6F-91F0-4BF4-9D02-D2F04427544F}" type="presOf" srcId="{DE1C2FC3-A126-4E0A-9012-58D0A9D8D280}" destId="{38175C7F-C7E4-4B34-83A9-3C27A06CF10D}" srcOrd="0" destOrd="0" presId="urn:microsoft.com/office/officeart/2008/layout/VerticalAccentList"/>
    <dgm:cxn modelId="{59730C56-3BD3-44D4-8E8C-E6F68F1539F1}" type="presOf" srcId="{A16CE66E-2DD7-489A-854F-8237DFA554B1}" destId="{79808F2B-6494-4338-8488-EF0DC89B4E52}" srcOrd="0" destOrd="0" presId="urn:microsoft.com/office/officeart/2008/layout/VerticalAccentList"/>
    <dgm:cxn modelId="{71C57277-C460-4873-BC19-F5E998973B0E}" type="presOf" srcId="{1401EE97-9185-4B39-9258-AE8D94E1D5FB}" destId="{B71CCA18-5448-49E6-9D27-D496E098215A}" srcOrd="0" destOrd="1" presId="urn:microsoft.com/office/officeart/2008/layout/VerticalAccentList"/>
    <dgm:cxn modelId="{FA6EC478-785B-4885-960C-70B2A56D34C7}" srcId="{895D3D8B-8E28-4EBB-8733-682A21807071}" destId="{0A313429-655A-4BAA-A1D1-E65B155B70CE}" srcOrd="0" destOrd="0" parTransId="{A284F4EA-BECA-4C0C-BD08-140C5DAF2C82}" sibTransId="{7524BC5F-DEBA-49BE-B15C-1877DBF879A9}"/>
    <dgm:cxn modelId="{2F92AC80-0E18-4BA1-A136-93BF80C428FE}" type="presOf" srcId="{E63EDDC8-30FC-40D6-9609-08792EE2C142}" destId="{9EDC7C31-FDD2-4808-BD54-6763923821A4}" srcOrd="0" destOrd="0" presId="urn:microsoft.com/office/officeart/2008/layout/VerticalAccentList"/>
    <dgm:cxn modelId="{BBC10FC2-9323-4FEE-A40A-5D8B285E2CD0}" type="presOf" srcId="{B80D16D5-93E5-4693-B191-9E8EC4A77A3C}" destId="{FF28AAB1-0658-4AB3-84B3-76B0F1D60684}" srcOrd="0" destOrd="0" presId="urn:microsoft.com/office/officeart/2008/layout/VerticalAccentList"/>
    <dgm:cxn modelId="{165EC2C9-A0F6-4E56-86F8-B75FE9116C61}" srcId="{A16CE66E-2DD7-489A-854F-8237DFA554B1}" destId="{A9490649-88D1-473B-9CA9-31CD2C156875}" srcOrd="0" destOrd="0" parTransId="{1D468698-5109-4B06-BC33-D44B1316383A}" sibTransId="{3AF3D569-87DE-460B-B402-EE773239CEDF}"/>
    <dgm:cxn modelId="{27D3EACD-A154-4BE3-9614-D2E4FBFD7DC4}" srcId="{DE1C2FC3-A126-4E0A-9012-58D0A9D8D280}" destId="{B80D16D5-93E5-4693-B191-9E8EC4A77A3C}" srcOrd="0" destOrd="0" parTransId="{5021F76C-9E21-4825-A3BB-8EC689E77EB6}" sibTransId="{DD482DD3-002E-4FF6-8CC4-DAA223DAAE9A}"/>
    <dgm:cxn modelId="{893D65D3-E407-474B-9996-6AB65E7CA15B}" type="presOf" srcId="{3385F393-C87B-4308-A54A-E8DFF2B129CD}" destId="{D45AD2A5-2803-473C-9CC9-7795486CC347}" srcOrd="0" destOrd="0" presId="urn:microsoft.com/office/officeart/2008/layout/VerticalAccentList"/>
    <dgm:cxn modelId="{42F436ED-F6E3-4E47-9F76-81D39D3E84D8}" type="presOf" srcId="{15CC090D-E5CF-42AA-8848-AB5A743C9858}" destId="{65A0924C-1F3E-4EC3-ACF5-4D6EFC95A627}" srcOrd="0" destOrd="0" presId="urn:microsoft.com/office/officeart/2008/layout/VerticalAccentList"/>
    <dgm:cxn modelId="{C1BD33F2-1875-4074-8093-3DC795D97139}" srcId="{A16CE66E-2DD7-489A-854F-8237DFA554B1}" destId="{15CC090D-E5CF-42AA-8848-AB5A743C9858}" srcOrd="1" destOrd="0" parTransId="{7857D361-F6DB-418D-898B-D796FF13FB3D}" sibTransId="{382383B0-ECA8-42A0-A47D-E05EAE13FF22}"/>
    <dgm:cxn modelId="{65DF50F2-950B-402C-BFCD-DBF67FB6BE19}" type="presOf" srcId="{0A313429-655A-4BAA-A1D1-E65B155B70CE}" destId="{B71CCA18-5448-49E6-9D27-D496E098215A}" srcOrd="0" destOrd="0" presId="urn:microsoft.com/office/officeart/2008/layout/VerticalAccentList"/>
    <dgm:cxn modelId="{DF1AACD9-1621-4AB3-8CFC-13031093925C}" type="presParOf" srcId="{79808F2B-6494-4338-8488-EF0DC89B4E52}" destId="{A464D386-1320-467D-84A6-80754C0BBB79}" srcOrd="0" destOrd="0" presId="urn:microsoft.com/office/officeart/2008/layout/VerticalAccentList"/>
    <dgm:cxn modelId="{4849C019-44BD-44BD-975B-9FFBDDD6016E}" type="presParOf" srcId="{A464D386-1320-467D-84A6-80754C0BBB79}" destId="{D5FB8090-2667-4576-ACD9-AC2C4322B8BE}" srcOrd="0" destOrd="0" presId="urn:microsoft.com/office/officeart/2008/layout/VerticalAccentList"/>
    <dgm:cxn modelId="{A438AC3D-0A4F-4723-9EFE-56CF09235109}" type="presParOf" srcId="{79808F2B-6494-4338-8488-EF0DC89B4E52}" destId="{5A1801DD-DC0E-4523-A112-6B43DCBB571B}" srcOrd="1" destOrd="0" presId="urn:microsoft.com/office/officeart/2008/layout/VerticalAccentList"/>
    <dgm:cxn modelId="{D3EB10EE-83F9-4FD3-A80D-8F3E22B2F868}" type="presParOf" srcId="{5A1801DD-DC0E-4523-A112-6B43DCBB571B}" destId="{0EF3B40D-1C47-4386-99D2-3EC7D346DD2F}" srcOrd="0" destOrd="0" presId="urn:microsoft.com/office/officeart/2008/layout/VerticalAccentList"/>
    <dgm:cxn modelId="{84E04D35-EAD0-47E1-B878-7436D8076923}" type="presParOf" srcId="{5A1801DD-DC0E-4523-A112-6B43DCBB571B}" destId="{7E5B99BD-C9F7-4269-8348-F594A2307E00}" srcOrd="1" destOrd="0" presId="urn:microsoft.com/office/officeart/2008/layout/VerticalAccentList"/>
    <dgm:cxn modelId="{06502076-E9B6-48BF-A53B-606E350E228D}" type="presParOf" srcId="{5A1801DD-DC0E-4523-A112-6B43DCBB571B}" destId="{CEA95312-7B30-4143-96F6-D5287063A06A}" srcOrd="2" destOrd="0" presId="urn:microsoft.com/office/officeart/2008/layout/VerticalAccentList"/>
    <dgm:cxn modelId="{0C64C6BA-B681-49DE-9726-F4A2C890208B}" type="presParOf" srcId="{5A1801DD-DC0E-4523-A112-6B43DCBB571B}" destId="{A55183AF-E580-4816-9E76-C65FF5DDA698}" srcOrd="3" destOrd="0" presId="urn:microsoft.com/office/officeart/2008/layout/VerticalAccentList"/>
    <dgm:cxn modelId="{03BA8233-68C6-42F7-8936-F0915940FA1B}" type="presParOf" srcId="{5A1801DD-DC0E-4523-A112-6B43DCBB571B}" destId="{508B45E3-51FE-4E88-AFA7-3E8F13F24720}" srcOrd="4" destOrd="0" presId="urn:microsoft.com/office/officeart/2008/layout/VerticalAccentList"/>
    <dgm:cxn modelId="{42371AED-221D-408A-808A-9610C5B022A8}" type="presParOf" srcId="{5A1801DD-DC0E-4523-A112-6B43DCBB571B}" destId="{155A07DA-0AEA-4BA8-AAEB-67AC6C8BF5A5}" srcOrd="5" destOrd="0" presId="urn:microsoft.com/office/officeart/2008/layout/VerticalAccentList"/>
    <dgm:cxn modelId="{47EAC9ED-66B0-4938-B956-25B2A5144C14}" type="presParOf" srcId="{5A1801DD-DC0E-4523-A112-6B43DCBB571B}" destId="{32D0F707-19B6-4FE6-B31C-082CD98B1670}" srcOrd="6" destOrd="0" presId="urn:microsoft.com/office/officeart/2008/layout/VerticalAccentList"/>
    <dgm:cxn modelId="{D8FAFAC6-72EA-4643-8069-4A2B9E67B8DB}" type="presParOf" srcId="{5A1801DD-DC0E-4523-A112-6B43DCBB571B}" destId="{9EDC7C31-FDD2-4808-BD54-6763923821A4}" srcOrd="7" destOrd="0" presId="urn:microsoft.com/office/officeart/2008/layout/VerticalAccentList"/>
    <dgm:cxn modelId="{A93859E3-142F-4C31-9F1D-7FB21DD27175}" type="presParOf" srcId="{79808F2B-6494-4338-8488-EF0DC89B4E52}" destId="{28125149-3D7A-425A-A16F-19055420BB91}" srcOrd="2" destOrd="0" presId="urn:microsoft.com/office/officeart/2008/layout/VerticalAccentList"/>
    <dgm:cxn modelId="{02D7E1A2-4C22-454A-B1A9-92F59395EBB1}" type="presParOf" srcId="{79808F2B-6494-4338-8488-EF0DC89B4E52}" destId="{CD67AFA6-7012-442E-8A78-07D78C33A718}" srcOrd="3" destOrd="0" presId="urn:microsoft.com/office/officeart/2008/layout/VerticalAccentList"/>
    <dgm:cxn modelId="{9B9FE8F5-70D6-42BD-91CA-E213FEDA23A8}" type="presParOf" srcId="{CD67AFA6-7012-442E-8A78-07D78C33A718}" destId="{65A0924C-1F3E-4EC3-ACF5-4D6EFC95A627}" srcOrd="0" destOrd="0" presId="urn:microsoft.com/office/officeart/2008/layout/VerticalAccentList"/>
    <dgm:cxn modelId="{2050E51E-0818-4F10-A8EA-2375CEDCF977}" type="presParOf" srcId="{79808F2B-6494-4338-8488-EF0DC89B4E52}" destId="{B0362C26-CD8B-4F81-B74C-49CF9487AE36}" srcOrd="4" destOrd="0" presId="urn:microsoft.com/office/officeart/2008/layout/VerticalAccentList"/>
    <dgm:cxn modelId="{45A27420-1104-4990-A7D5-023F1F6D4003}" type="presParOf" srcId="{B0362C26-CD8B-4F81-B74C-49CF9487AE36}" destId="{AE265115-0A9C-4092-BA3E-6A7D797BA16B}" srcOrd="0" destOrd="0" presId="urn:microsoft.com/office/officeart/2008/layout/VerticalAccentList"/>
    <dgm:cxn modelId="{A2F635B8-F7E0-4CFE-8E79-3817D67B2E97}" type="presParOf" srcId="{B0362C26-CD8B-4F81-B74C-49CF9487AE36}" destId="{F1EAA40A-3057-4A38-9C6D-6D9164D6B8D7}" srcOrd="1" destOrd="0" presId="urn:microsoft.com/office/officeart/2008/layout/VerticalAccentList"/>
    <dgm:cxn modelId="{CFF09DD9-D74B-4096-A633-D6670F6DCA37}" type="presParOf" srcId="{B0362C26-CD8B-4F81-B74C-49CF9487AE36}" destId="{8DBB5DA9-35A2-4BB9-A56A-2CBCC66480A8}" srcOrd="2" destOrd="0" presId="urn:microsoft.com/office/officeart/2008/layout/VerticalAccentList"/>
    <dgm:cxn modelId="{38D1D74B-CB3D-4761-890F-2DEAC762CE47}" type="presParOf" srcId="{B0362C26-CD8B-4F81-B74C-49CF9487AE36}" destId="{4B83AAE4-9D42-4AF7-9379-37D9DA98C3BD}" srcOrd="3" destOrd="0" presId="urn:microsoft.com/office/officeart/2008/layout/VerticalAccentList"/>
    <dgm:cxn modelId="{279CF932-67AF-41F3-A20C-EE64FDF0EAF8}" type="presParOf" srcId="{B0362C26-CD8B-4F81-B74C-49CF9487AE36}" destId="{CA24D708-92C5-42D5-ACD8-7375B058749E}" srcOrd="4" destOrd="0" presId="urn:microsoft.com/office/officeart/2008/layout/VerticalAccentList"/>
    <dgm:cxn modelId="{4AE84FB5-2D23-4B3E-90AB-C80ED839839B}" type="presParOf" srcId="{B0362C26-CD8B-4F81-B74C-49CF9487AE36}" destId="{8065946F-2CB7-48D9-AFBB-5B4509805B30}" srcOrd="5" destOrd="0" presId="urn:microsoft.com/office/officeart/2008/layout/VerticalAccentList"/>
    <dgm:cxn modelId="{4D0235B4-FD53-4822-8228-BE08C6B7DBBD}" type="presParOf" srcId="{B0362C26-CD8B-4F81-B74C-49CF9487AE36}" destId="{677EB60C-D852-4D6D-B819-21DDB87A6800}" srcOrd="6" destOrd="0" presId="urn:microsoft.com/office/officeart/2008/layout/VerticalAccentList"/>
    <dgm:cxn modelId="{A93FB8D0-6A19-48E9-BA8D-EBB56773C3A5}" type="presParOf" srcId="{B0362C26-CD8B-4F81-B74C-49CF9487AE36}" destId="{D45AD2A5-2803-473C-9CC9-7795486CC347}" srcOrd="7" destOrd="0" presId="urn:microsoft.com/office/officeart/2008/layout/VerticalAccentList"/>
    <dgm:cxn modelId="{62DB47BF-D066-47E2-8B1A-83C12933E289}" type="presParOf" srcId="{79808F2B-6494-4338-8488-EF0DC89B4E52}" destId="{0CEDC920-D59E-408B-8044-34207CA55F0C}" srcOrd="5" destOrd="0" presId="urn:microsoft.com/office/officeart/2008/layout/VerticalAccentList"/>
    <dgm:cxn modelId="{615CDC68-F2B7-4E31-A899-462980B4AE65}" type="presParOf" srcId="{79808F2B-6494-4338-8488-EF0DC89B4E52}" destId="{DA8A7BB4-ADCE-45FE-B1C0-2818DF836FB3}" srcOrd="6" destOrd="0" presId="urn:microsoft.com/office/officeart/2008/layout/VerticalAccentList"/>
    <dgm:cxn modelId="{36332CE5-4106-4EF9-AA4A-D88ACF494352}" type="presParOf" srcId="{DA8A7BB4-ADCE-45FE-B1C0-2818DF836FB3}" destId="{38175C7F-C7E4-4B34-83A9-3C27A06CF10D}" srcOrd="0" destOrd="0" presId="urn:microsoft.com/office/officeart/2008/layout/VerticalAccentList"/>
    <dgm:cxn modelId="{6CDA143E-E19F-4453-9F55-05F5855AE4C6}" type="presParOf" srcId="{79808F2B-6494-4338-8488-EF0DC89B4E52}" destId="{D95126DB-BD27-48D1-B263-9F0DB742B448}" srcOrd="7" destOrd="0" presId="urn:microsoft.com/office/officeart/2008/layout/VerticalAccentList"/>
    <dgm:cxn modelId="{9C6797AB-7819-4146-9D1A-8073E8FEFF85}" type="presParOf" srcId="{D95126DB-BD27-48D1-B263-9F0DB742B448}" destId="{9961D3F0-8353-4DFF-96D1-8F90640B24E9}" srcOrd="0" destOrd="0" presId="urn:microsoft.com/office/officeart/2008/layout/VerticalAccentList"/>
    <dgm:cxn modelId="{DC4F4077-C754-4728-9AD1-98B32E8BEF95}" type="presParOf" srcId="{D95126DB-BD27-48D1-B263-9F0DB742B448}" destId="{FB2689C3-1CFE-4362-94C1-062A12F2001A}" srcOrd="1" destOrd="0" presId="urn:microsoft.com/office/officeart/2008/layout/VerticalAccentList"/>
    <dgm:cxn modelId="{34672318-C4F9-418C-811B-155A940C2D9D}" type="presParOf" srcId="{D95126DB-BD27-48D1-B263-9F0DB742B448}" destId="{359463B2-A8FA-4540-8D5C-2990C0557F9F}" srcOrd="2" destOrd="0" presId="urn:microsoft.com/office/officeart/2008/layout/VerticalAccentList"/>
    <dgm:cxn modelId="{2E270EC2-67A2-439C-86E8-51A35D13A99D}" type="presParOf" srcId="{D95126DB-BD27-48D1-B263-9F0DB742B448}" destId="{957B1DCA-C3C5-4150-A7D7-DC40F2761C9F}" srcOrd="3" destOrd="0" presId="urn:microsoft.com/office/officeart/2008/layout/VerticalAccentList"/>
    <dgm:cxn modelId="{24290756-8572-4DE4-83BA-C0F87EBD9A74}" type="presParOf" srcId="{D95126DB-BD27-48D1-B263-9F0DB742B448}" destId="{C88DC72A-DF9D-4CD7-AE75-104BE049C192}" srcOrd="4" destOrd="0" presId="urn:microsoft.com/office/officeart/2008/layout/VerticalAccentList"/>
    <dgm:cxn modelId="{56F3B194-3DE9-48C4-97EA-073201E86221}" type="presParOf" srcId="{D95126DB-BD27-48D1-B263-9F0DB742B448}" destId="{EF823CF4-78B7-486E-BDF1-75C33ACB288B}" srcOrd="5" destOrd="0" presId="urn:microsoft.com/office/officeart/2008/layout/VerticalAccentList"/>
    <dgm:cxn modelId="{134D83C6-E394-4258-A97E-5C6055AC3BCE}" type="presParOf" srcId="{D95126DB-BD27-48D1-B263-9F0DB742B448}" destId="{417F1F61-90C8-4F08-8FCF-A9C8C5E459D7}" srcOrd="6" destOrd="0" presId="urn:microsoft.com/office/officeart/2008/layout/VerticalAccentList"/>
    <dgm:cxn modelId="{8BA3F8E3-C063-473F-A0E1-C08E9EBCF86D}" type="presParOf" srcId="{D95126DB-BD27-48D1-B263-9F0DB742B448}" destId="{FF28AAB1-0658-4AB3-84B3-76B0F1D60684}" srcOrd="7" destOrd="0" presId="urn:microsoft.com/office/officeart/2008/layout/VerticalAccentList"/>
    <dgm:cxn modelId="{CCA48B60-4E5F-4118-97A8-509853D0990F}" type="presParOf" srcId="{79808F2B-6494-4338-8488-EF0DC89B4E52}" destId="{F88D7E3F-BF60-4CAA-A02B-A693D01296F7}" srcOrd="8" destOrd="0" presId="urn:microsoft.com/office/officeart/2008/layout/VerticalAccentList"/>
    <dgm:cxn modelId="{D95E7F98-2308-486F-B475-72FC588FAD15}" type="presParOf" srcId="{79808F2B-6494-4338-8488-EF0DC89B4E52}" destId="{B601F43F-1927-4387-B306-A91B65FA68A1}" srcOrd="9" destOrd="0" presId="urn:microsoft.com/office/officeart/2008/layout/VerticalAccentList"/>
    <dgm:cxn modelId="{E167C956-46EA-444E-9E08-5A0606ED0D12}" type="presParOf" srcId="{B601F43F-1927-4387-B306-A91B65FA68A1}" destId="{775B6F4A-F242-4ACD-A765-AECD422F00CB}" srcOrd="0" destOrd="0" presId="urn:microsoft.com/office/officeart/2008/layout/VerticalAccentList"/>
    <dgm:cxn modelId="{D9D084A1-87C2-4D12-B9BE-ADC9EEFD29E2}" type="presParOf" srcId="{79808F2B-6494-4338-8488-EF0DC89B4E52}" destId="{DD8C2B3B-A13C-4D4E-8009-315E8CD17D04}" srcOrd="10" destOrd="0" presId="urn:microsoft.com/office/officeart/2008/layout/VerticalAccentList"/>
    <dgm:cxn modelId="{33CC587B-9C05-4DB4-BFC7-5A1BE207CB5F}" type="presParOf" srcId="{DD8C2B3B-A13C-4D4E-8009-315E8CD17D04}" destId="{EAD775FA-5C09-4CDE-BD5E-343F46913F0D}" srcOrd="0" destOrd="0" presId="urn:microsoft.com/office/officeart/2008/layout/VerticalAccentList"/>
    <dgm:cxn modelId="{34418BCC-B9E3-47C8-8A4B-366CCD94D628}" type="presParOf" srcId="{DD8C2B3B-A13C-4D4E-8009-315E8CD17D04}" destId="{5945380C-3493-4FC7-984A-6626F9850287}" srcOrd="1" destOrd="0" presId="urn:microsoft.com/office/officeart/2008/layout/VerticalAccentList"/>
    <dgm:cxn modelId="{58E02BAE-AAC7-4AB9-BAB9-573DFCC2ABE7}" type="presParOf" srcId="{DD8C2B3B-A13C-4D4E-8009-315E8CD17D04}" destId="{F9128BF0-A84D-4927-BFA0-F25163BC2C98}" srcOrd="2" destOrd="0" presId="urn:microsoft.com/office/officeart/2008/layout/VerticalAccentList"/>
    <dgm:cxn modelId="{7D3148DC-05DA-4DD8-9803-528C58082785}" type="presParOf" srcId="{DD8C2B3B-A13C-4D4E-8009-315E8CD17D04}" destId="{86592EC6-D6D0-43D6-8F1B-34363B28BB13}" srcOrd="3" destOrd="0" presId="urn:microsoft.com/office/officeart/2008/layout/VerticalAccentList"/>
    <dgm:cxn modelId="{4ADADF14-BB0C-4F88-8286-02BA9D217C33}" type="presParOf" srcId="{DD8C2B3B-A13C-4D4E-8009-315E8CD17D04}" destId="{24ADDA83-EBEE-49DD-951E-5611D8728C04}" srcOrd="4" destOrd="0" presId="urn:microsoft.com/office/officeart/2008/layout/VerticalAccentList"/>
    <dgm:cxn modelId="{1E26A50A-68F5-4E06-9752-1CF224FD2A8A}" type="presParOf" srcId="{DD8C2B3B-A13C-4D4E-8009-315E8CD17D04}" destId="{102F0759-568B-466B-99FB-66E86309623F}" srcOrd="5" destOrd="0" presId="urn:microsoft.com/office/officeart/2008/layout/VerticalAccentList"/>
    <dgm:cxn modelId="{B25E52B9-505C-4FBE-80F8-2153A9E8EFCD}" type="presParOf" srcId="{DD8C2B3B-A13C-4D4E-8009-315E8CD17D04}" destId="{0BF8A887-0765-46BD-8E93-65A0A1BB0BD3}" srcOrd="6" destOrd="0" presId="urn:microsoft.com/office/officeart/2008/layout/VerticalAccentList"/>
    <dgm:cxn modelId="{84B51C93-01EA-4081-AD8C-3D63E1072E83}" type="presParOf" srcId="{DD8C2B3B-A13C-4D4E-8009-315E8CD17D04}" destId="{B71CCA18-5448-49E6-9D27-D496E098215A}"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E46CA-7DDC-4AD3-8047-43BC11007142}">
      <dsp:nvSpPr>
        <dsp:cNvPr id="0" name=""/>
        <dsp:cNvSpPr/>
      </dsp:nvSpPr>
      <dsp:spPr>
        <a:xfrm>
          <a:off x="0" y="564364"/>
          <a:ext cx="9720262" cy="8897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nl-NL" sz="3900" kern="1200" dirty="0"/>
            <a:t>Duurzaam ondernemen = </a:t>
          </a:r>
          <a:endParaRPr lang="en-US" sz="3900" kern="1200" dirty="0"/>
        </a:p>
      </dsp:txBody>
      <dsp:txXfrm>
        <a:off x="43436" y="607800"/>
        <a:ext cx="9633390" cy="802913"/>
      </dsp:txXfrm>
    </dsp:sp>
    <dsp:sp modelId="{234998C7-EC30-4C79-A345-61BD2BDBA20A}">
      <dsp:nvSpPr>
        <dsp:cNvPr id="0" name=""/>
        <dsp:cNvSpPr/>
      </dsp:nvSpPr>
      <dsp:spPr>
        <a:xfrm>
          <a:off x="0" y="1566470"/>
          <a:ext cx="9720262" cy="8897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nl-NL" sz="3900" kern="1200"/>
            <a:t>Maatschappelijk Verantwoord Ondernemen =</a:t>
          </a:r>
          <a:endParaRPr lang="en-US" sz="3900" kern="1200"/>
        </a:p>
      </dsp:txBody>
      <dsp:txXfrm>
        <a:off x="43436" y="1609906"/>
        <a:ext cx="9633390" cy="802913"/>
      </dsp:txXfrm>
    </dsp:sp>
    <dsp:sp modelId="{5CC29391-DD51-4579-A7F9-58D7367C8A4D}">
      <dsp:nvSpPr>
        <dsp:cNvPr id="0" name=""/>
        <dsp:cNvSpPr/>
      </dsp:nvSpPr>
      <dsp:spPr>
        <a:xfrm>
          <a:off x="0" y="2568575"/>
          <a:ext cx="9720262" cy="8897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nl-NL" sz="3900" kern="1200"/>
            <a:t>People Profit Planet</a:t>
          </a:r>
          <a:endParaRPr lang="en-US" sz="3900" kern="1200"/>
        </a:p>
      </dsp:txBody>
      <dsp:txXfrm>
        <a:off x="43436" y="2612011"/>
        <a:ext cx="9633390" cy="8029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5FC35-69D3-4AD2-ADBF-ACAD56C03D4A}">
      <dsp:nvSpPr>
        <dsp:cNvPr id="0" name=""/>
        <dsp:cNvSpPr/>
      </dsp:nvSpPr>
      <dsp:spPr>
        <a:xfrm>
          <a:off x="0" y="1553443"/>
          <a:ext cx="2733823" cy="17359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B0B00F-E5AD-461D-9219-707A9232D6F7}">
      <dsp:nvSpPr>
        <dsp:cNvPr id="0" name=""/>
        <dsp:cNvSpPr/>
      </dsp:nvSpPr>
      <dsp:spPr>
        <a:xfrm>
          <a:off x="303758" y="1842013"/>
          <a:ext cx="2733823" cy="173597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a:t>Bedrijven die maatschappelijk verantwoord ondernemen, houden dus rekening met de maatschappelijke effecten van hun activiteiten. </a:t>
          </a:r>
          <a:endParaRPr lang="en-US" sz="1700" kern="1200"/>
        </a:p>
      </dsp:txBody>
      <dsp:txXfrm>
        <a:off x="354603" y="1892858"/>
        <a:ext cx="2632133" cy="1634288"/>
      </dsp:txXfrm>
    </dsp:sp>
    <dsp:sp modelId="{F5925B05-5DFC-490D-94AD-B5822D2BDBE2}">
      <dsp:nvSpPr>
        <dsp:cNvPr id="0" name=""/>
        <dsp:cNvSpPr/>
      </dsp:nvSpPr>
      <dsp:spPr>
        <a:xfrm>
          <a:off x="3341340" y="1553443"/>
          <a:ext cx="2733823" cy="17359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9ED7CA-B663-4199-B307-DE50C5D62D4E}">
      <dsp:nvSpPr>
        <dsp:cNvPr id="0" name=""/>
        <dsp:cNvSpPr/>
      </dsp:nvSpPr>
      <dsp:spPr>
        <a:xfrm>
          <a:off x="3645098" y="1842013"/>
          <a:ext cx="2733823" cy="173597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dirty="0"/>
            <a:t>Dat geldt voor alle bedrijfsprocessen: zowel voor inkoop, productie, verkoop en onderhoud als voor HRM en marketingcommunicatie. </a:t>
          </a:r>
          <a:endParaRPr lang="en-US" sz="1700" kern="1200" dirty="0"/>
        </a:p>
      </dsp:txBody>
      <dsp:txXfrm>
        <a:off x="3695943" y="1892858"/>
        <a:ext cx="2632133" cy="1634288"/>
      </dsp:txXfrm>
    </dsp:sp>
    <dsp:sp modelId="{7623F1B1-8A6F-4263-9B1C-285198557720}">
      <dsp:nvSpPr>
        <dsp:cNvPr id="0" name=""/>
        <dsp:cNvSpPr/>
      </dsp:nvSpPr>
      <dsp:spPr>
        <a:xfrm>
          <a:off x="6682680" y="1553443"/>
          <a:ext cx="2733823" cy="17359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FB0B33-B99D-4208-A2EE-3E97860EA92A}">
      <dsp:nvSpPr>
        <dsp:cNvPr id="0" name=""/>
        <dsp:cNvSpPr/>
      </dsp:nvSpPr>
      <dsp:spPr>
        <a:xfrm>
          <a:off x="6986438" y="1842013"/>
          <a:ext cx="2733823" cy="173597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a:t>Daarom is MVO geen project, maar een integrale visie op de kernactiviteiten van een bedrijf.</a:t>
          </a:r>
          <a:endParaRPr lang="en-US" sz="1700" kern="1200"/>
        </a:p>
      </dsp:txBody>
      <dsp:txXfrm>
        <a:off x="7037283" y="1892858"/>
        <a:ext cx="2632133" cy="16342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399F2-BEAB-4310-AFF3-75E348459E77}">
      <dsp:nvSpPr>
        <dsp:cNvPr id="0" name=""/>
        <dsp:cNvSpPr/>
      </dsp:nvSpPr>
      <dsp:spPr>
        <a:xfrm>
          <a:off x="0" y="16359"/>
          <a:ext cx="5641974" cy="66163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nl-NL" sz="2900" kern="1200"/>
            <a:t>Wat is armoede?</a:t>
          </a:r>
          <a:endParaRPr lang="en-US" sz="2900" kern="1200"/>
        </a:p>
      </dsp:txBody>
      <dsp:txXfrm>
        <a:off x="32298" y="48657"/>
        <a:ext cx="5577378" cy="597039"/>
      </dsp:txXfrm>
    </dsp:sp>
    <dsp:sp modelId="{244866BC-3279-4F81-82C4-6187A526B6CC}">
      <dsp:nvSpPr>
        <dsp:cNvPr id="0" name=""/>
        <dsp:cNvSpPr/>
      </dsp:nvSpPr>
      <dsp:spPr>
        <a:xfrm>
          <a:off x="0" y="761514"/>
          <a:ext cx="5641974" cy="661635"/>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nl-NL" sz="2900" kern="1200"/>
            <a:t>Armoede in Nederland</a:t>
          </a:r>
          <a:endParaRPr lang="en-US" sz="2900" kern="1200"/>
        </a:p>
      </dsp:txBody>
      <dsp:txXfrm>
        <a:off x="32298" y="793812"/>
        <a:ext cx="5577378" cy="597039"/>
      </dsp:txXfrm>
    </dsp:sp>
    <dsp:sp modelId="{6EA4D69C-6355-425E-893A-DD46339B74F9}">
      <dsp:nvSpPr>
        <dsp:cNvPr id="0" name=""/>
        <dsp:cNvSpPr/>
      </dsp:nvSpPr>
      <dsp:spPr>
        <a:xfrm>
          <a:off x="0" y="1423149"/>
          <a:ext cx="5641974" cy="348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133"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nl-NL" sz="2300" kern="1200"/>
            <a:t>2,5 miljoen onder de armoedegrens…</a:t>
          </a:r>
          <a:endParaRPr lang="en-US" sz="2300" kern="1200"/>
        </a:p>
        <a:p>
          <a:pPr marL="228600" lvl="1" indent="-228600" algn="l" defTabSz="1022350">
            <a:lnSpc>
              <a:spcPct val="90000"/>
            </a:lnSpc>
            <a:spcBef>
              <a:spcPct val="0"/>
            </a:spcBef>
            <a:spcAft>
              <a:spcPct val="20000"/>
            </a:spcAft>
            <a:buChar char="•"/>
          </a:pPr>
          <a:r>
            <a:rPr lang="nl-NL" sz="2300" kern="1200"/>
            <a:t>één op de drie huishoudens kampt met betalingsachterstanden</a:t>
          </a:r>
          <a:endParaRPr lang="en-US" sz="2300" kern="1200"/>
        </a:p>
        <a:p>
          <a:pPr marL="228600" lvl="1" indent="-228600" algn="l" defTabSz="1022350">
            <a:lnSpc>
              <a:spcPct val="90000"/>
            </a:lnSpc>
            <a:spcBef>
              <a:spcPct val="0"/>
            </a:spcBef>
            <a:spcAft>
              <a:spcPct val="20000"/>
            </a:spcAft>
            <a:buChar char="•"/>
          </a:pPr>
          <a:r>
            <a:rPr lang="nl-NL" sz="2300" kern="1200"/>
            <a:t>betalingsachterstanden relatief vaakst voor bij mensen jonger dan 35 </a:t>
          </a:r>
          <a:endParaRPr lang="en-US" sz="2300" kern="1200"/>
        </a:p>
        <a:p>
          <a:pPr marL="228600" lvl="1" indent="-228600" algn="l" defTabSz="1022350">
            <a:lnSpc>
              <a:spcPct val="90000"/>
            </a:lnSpc>
            <a:spcBef>
              <a:spcPct val="0"/>
            </a:spcBef>
            <a:spcAft>
              <a:spcPct val="20000"/>
            </a:spcAft>
            <a:buChar char="•"/>
          </a:pPr>
          <a:r>
            <a:rPr lang="nl-NL" sz="2300" kern="1200"/>
            <a:t>niet-westerse allochtone mensen hebben twee tot vier keer zo vaak een betalingsachterstand dan autochtonen</a:t>
          </a:r>
          <a:endParaRPr lang="en-US" sz="2300" kern="1200"/>
        </a:p>
        <a:p>
          <a:pPr marL="228600" lvl="1" indent="-228600" algn="l" defTabSz="1022350">
            <a:lnSpc>
              <a:spcPct val="90000"/>
            </a:lnSpc>
            <a:spcBef>
              <a:spcPct val="0"/>
            </a:spcBef>
            <a:spcAft>
              <a:spcPct val="20000"/>
            </a:spcAft>
            <a:buChar char="•"/>
          </a:pPr>
          <a:r>
            <a:rPr lang="nl-NL" sz="2300" kern="1200"/>
            <a:t>zelfstandigen leven naar verhouding vaker in armoede dan werkende mensen in loondienst (13% versus 3%)</a:t>
          </a:r>
          <a:endParaRPr lang="en-US" sz="2300" kern="1200"/>
        </a:p>
      </dsp:txBody>
      <dsp:txXfrm>
        <a:off x="0" y="1423149"/>
        <a:ext cx="5641974" cy="34817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5F12D-DCC6-4EC3-9625-DCDD337BE682}">
      <dsp:nvSpPr>
        <dsp:cNvPr id="0" name=""/>
        <dsp:cNvSpPr/>
      </dsp:nvSpPr>
      <dsp:spPr>
        <a:xfrm>
          <a:off x="0" y="209410"/>
          <a:ext cx="5641974" cy="68912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nl-NL" sz="1900" kern="1200"/>
            <a:t>Divers personeelsbestand = positief voor klantbenadering</a:t>
          </a:r>
          <a:endParaRPr lang="en-US" sz="1900" kern="1200"/>
        </a:p>
      </dsp:txBody>
      <dsp:txXfrm>
        <a:off x="33641" y="243051"/>
        <a:ext cx="5574692" cy="621847"/>
      </dsp:txXfrm>
    </dsp:sp>
    <dsp:sp modelId="{D9760310-A35C-4505-AEDB-304EF2711D50}">
      <dsp:nvSpPr>
        <dsp:cNvPr id="0" name=""/>
        <dsp:cNvSpPr/>
      </dsp:nvSpPr>
      <dsp:spPr>
        <a:xfrm>
          <a:off x="0" y="898540"/>
          <a:ext cx="5641974" cy="845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13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nl-NL" sz="1500" kern="1200"/>
            <a:t>Klanten kunnen zich identificeren met (de verschillende medewerkers van) de organisatie. </a:t>
          </a:r>
          <a:endParaRPr lang="en-US" sz="1500" kern="1200"/>
        </a:p>
        <a:p>
          <a:pPr marL="114300" lvl="1" indent="-114300" algn="l" defTabSz="666750">
            <a:lnSpc>
              <a:spcPct val="90000"/>
            </a:lnSpc>
            <a:spcBef>
              <a:spcPct val="0"/>
            </a:spcBef>
            <a:spcAft>
              <a:spcPct val="20000"/>
            </a:spcAft>
            <a:buChar char="•"/>
          </a:pPr>
          <a:r>
            <a:rPr lang="nl-NL" sz="1500" kern="1200"/>
            <a:t>Medewerkers kunnen zich beter inleven in het klantenbestand wanneer de organisatie zelf daar een goede afspiegeling van is.</a:t>
          </a:r>
          <a:endParaRPr lang="en-US" sz="1500" kern="1200"/>
        </a:p>
      </dsp:txBody>
      <dsp:txXfrm>
        <a:off x="0" y="898540"/>
        <a:ext cx="5641974" cy="845594"/>
      </dsp:txXfrm>
    </dsp:sp>
    <dsp:sp modelId="{37BFDD80-55F4-4227-ABB7-FA2096C80839}">
      <dsp:nvSpPr>
        <dsp:cNvPr id="0" name=""/>
        <dsp:cNvSpPr/>
      </dsp:nvSpPr>
      <dsp:spPr>
        <a:xfrm>
          <a:off x="0" y="1744135"/>
          <a:ext cx="5641974" cy="689129"/>
        </a:xfrm>
        <a:prstGeom prst="roundRect">
          <a:avLst/>
        </a:prstGeom>
        <a:solidFill>
          <a:schemeClr val="accent2">
            <a:hueOff val="-441124"/>
            <a:satOff val="497"/>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nl-NL" sz="1900" kern="1200"/>
            <a:t>Inzetten op diversiteit levert meer potentiele kandidaten in een krapper wordende arbeidsmarkt.</a:t>
          </a:r>
          <a:endParaRPr lang="en-US" sz="1900" kern="1200"/>
        </a:p>
      </dsp:txBody>
      <dsp:txXfrm>
        <a:off x="33641" y="1777776"/>
        <a:ext cx="5574692" cy="621847"/>
      </dsp:txXfrm>
    </dsp:sp>
    <dsp:sp modelId="{A4515113-523B-48A3-91E6-8BF084DC7864}">
      <dsp:nvSpPr>
        <dsp:cNvPr id="0" name=""/>
        <dsp:cNvSpPr/>
      </dsp:nvSpPr>
      <dsp:spPr>
        <a:xfrm>
          <a:off x="0" y="2487985"/>
          <a:ext cx="5641974" cy="689129"/>
        </a:xfrm>
        <a:prstGeom prst="roundRect">
          <a:avLst/>
        </a:prstGeom>
        <a:solidFill>
          <a:schemeClr val="accent2">
            <a:hueOff val="-882249"/>
            <a:satOff val="995"/>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nl-NL" sz="1900" kern="1200"/>
            <a:t>Het komt de creativiteit en kruisbestuiving onderling bij werknemers ten goede. </a:t>
          </a:r>
          <a:endParaRPr lang="en-US" sz="1900" kern="1200"/>
        </a:p>
      </dsp:txBody>
      <dsp:txXfrm>
        <a:off x="33641" y="2521626"/>
        <a:ext cx="5574692" cy="621847"/>
      </dsp:txXfrm>
    </dsp:sp>
    <dsp:sp modelId="{0097E2C3-D800-4EFD-96F9-C3733CD7AF63}">
      <dsp:nvSpPr>
        <dsp:cNvPr id="0" name=""/>
        <dsp:cNvSpPr/>
      </dsp:nvSpPr>
      <dsp:spPr>
        <a:xfrm>
          <a:off x="0" y="3177115"/>
          <a:ext cx="5641974" cy="845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13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nl-NL" sz="1500" kern="1200"/>
            <a:t>Verschillende invalshoeken, ervaringen en visies voorkomen een ‘tunnelvisie’ </a:t>
          </a:r>
          <a:endParaRPr lang="en-US" sz="1500" kern="1200"/>
        </a:p>
        <a:p>
          <a:pPr marL="114300" lvl="1" indent="-114300" algn="l" defTabSz="666750">
            <a:lnSpc>
              <a:spcPct val="90000"/>
            </a:lnSpc>
            <a:spcBef>
              <a:spcPct val="0"/>
            </a:spcBef>
            <a:spcAft>
              <a:spcPct val="20000"/>
            </a:spcAft>
            <a:buChar char="•"/>
          </a:pPr>
          <a:r>
            <a:rPr lang="nl-NL" sz="1500" kern="1200"/>
            <a:t>Inspireren om buiten de bestaande kaders te denken. Dit leidt tot innovatieve producten en diensten.</a:t>
          </a:r>
          <a:endParaRPr lang="en-US" sz="1500" kern="1200"/>
        </a:p>
      </dsp:txBody>
      <dsp:txXfrm>
        <a:off x="0" y="3177115"/>
        <a:ext cx="5641974" cy="845594"/>
      </dsp:txXfrm>
    </dsp:sp>
    <dsp:sp modelId="{68BEBA49-3360-482B-9D6B-770D8155598A}">
      <dsp:nvSpPr>
        <dsp:cNvPr id="0" name=""/>
        <dsp:cNvSpPr/>
      </dsp:nvSpPr>
      <dsp:spPr>
        <a:xfrm>
          <a:off x="0" y="4022710"/>
          <a:ext cx="5641974" cy="689129"/>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nl-NL" sz="1900" kern="1200"/>
            <a:t>Diversiteit heeft positief effect op imago!</a:t>
          </a:r>
          <a:endParaRPr lang="en-US" sz="1900" kern="1200"/>
        </a:p>
      </dsp:txBody>
      <dsp:txXfrm>
        <a:off x="33641" y="4056351"/>
        <a:ext cx="5574692" cy="6218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B8090-2667-4576-ACD9-AC2C4322B8BE}">
      <dsp:nvSpPr>
        <dsp:cNvPr id="0" name=""/>
        <dsp:cNvSpPr/>
      </dsp:nvSpPr>
      <dsp:spPr>
        <a:xfrm>
          <a:off x="2794800" y="2209"/>
          <a:ext cx="5409789" cy="491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lang="nl-NL" sz="2200" kern="1200" dirty="0"/>
            <a:t>Vraag 1</a:t>
          </a:r>
        </a:p>
      </dsp:txBody>
      <dsp:txXfrm>
        <a:off x="2794800" y="2209"/>
        <a:ext cx="5409789" cy="491799"/>
      </dsp:txXfrm>
    </dsp:sp>
    <dsp:sp modelId="{0EF3B40D-1C47-4386-99D2-3EC7D346DD2F}">
      <dsp:nvSpPr>
        <dsp:cNvPr id="0" name=""/>
        <dsp:cNvSpPr/>
      </dsp:nvSpPr>
      <dsp:spPr>
        <a:xfrm>
          <a:off x="2794800" y="494008"/>
          <a:ext cx="1265890" cy="1001812"/>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5B99BD-C9F7-4269-8348-F594A2307E00}">
      <dsp:nvSpPr>
        <dsp:cNvPr id="0" name=""/>
        <dsp:cNvSpPr/>
      </dsp:nvSpPr>
      <dsp:spPr>
        <a:xfrm>
          <a:off x="3555176" y="494008"/>
          <a:ext cx="1265890" cy="1001812"/>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A95312-7B30-4143-96F6-D5287063A06A}">
      <dsp:nvSpPr>
        <dsp:cNvPr id="0" name=""/>
        <dsp:cNvSpPr/>
      </dsp:nvSpPr>
      <dsp:spPr>
        <a:xfrm>
          <a:off x="4316154" y="494008"/>
          <a:ext cx="1265890" cy="1001812"/>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5183AF-E580-4816-9E76-C65FF5DDA698}">
      <dsp:nvSpPr>
        <dsp:cNvPr id="0" name=""/>
        <dsp:cNvSpPr/>
      </dsp:nvSpPr>
      <dsp:spPr>
        <a:xfrm>
          <a:off x="5076530" y="494008"/>
          <a:ext cx="1265890" cy="1001812"/>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8B45E3-51FE-4E88-AFA7-3E8F13F24720}">
      <dsp:nvSpPr>
        <dsp:cNvPr id="0" name=""/>
        <dsp:cNvSpPr/>
      </dsp:nvSpPr>
      <dsp:spPr>
        <a:xfrm>
          <a:off x="5837507" y="494008"/>
          <a:ext cx="1265890" cy="1001812"/>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5A07DA-0AEA-4BA8-AAEB-67AC6C8BF5A5}">
      <dsp:nvSpPr>
        <dsp:cNvPr id="0" name=""/>
        <dsp:cNvSpPr/>
      </dsp:nvSpPr>
      <dsp:spPr>
        <a:xfrm>
          <a:off x="6597883" y="494008"/>
          <a:ext cx="1265890" cy="1001812"/>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D0F707-19B6-4FE6-B31C-082CD98B1670}">
      <dsp:nvSpPr>
        <dsp:cNvPr id="0" name=""/>
        <dsp:cNvSpPr/>
      </dsp:nvSpPr>
      <dsp:spPr>
        <a:xfrm>
          <a:off x="7358860" y="494008"/>
          <a:ext cx="1265890" cy="1001812"/>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DC7C31-FDD2-4808-BD54-6763923821A4}">
      <dsp:nvSpPr>
        <dsp:cNvPr id="0" name=""/>
        <dsp:cNvSpPr/>
      </dsp:nvSpPr>
      <dsp:spPr>
        <a:xfrm>
          <a:off x="2794800" y="594189"/>
          <a:ext cx="5480116" cy="801450"/>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666750">
            <a:lnSpc>
              <a:spcPct val="90000"/>
            </a:lnSpc>
            <a:spcBef>
              <a:spcPct val="0"/>
            </a:spcBef>
            <a:spcAft>
              <a:spcPct val="35000"/>
            </a:spcAft>
            <a:buNone/>
          </a:pPr>
          <a:r>
            <a:rPr lang="nl-NL" sz="1500" kern="1200" dirty="0"/>
            <a:t>Op welke manier is het bedrijf of de organisatie dat je nu opzet bezig met MVO of duurzaam ondernemen?</a:t>
          </a:r>
        </a:p>
      </dsp:txBody>
      <dsp:txXfrm>
        <a:off x="2794800" y="594189"/>
        <a:ext cx="5480116" cy="801450"/>
      </dsp:txXfrm>
    </dsp:sp>
    <dsp:sp modelId="{65A0924C-1F3E-4EC3-ACF5-4D6EFC95A627}">
      <dsp:nvSpPr>
        <dsp:cNvPr id="0" name=""/>
        <dsp:cNvSpPr/>
      </dsp:nvSpPr>
      <dsp:spPr>
        <a:xfrm>
          <a:off x="2794800" y="1560815"/>
          <a:ext cx="5409789" cy="491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lang="nl-NL" sz="2200" kern="1200" dirty="0"/>
            <a:t>Vraag 2</a:t>
          </a:r>
        </a:p>
      </dsp:txBody>
      <dsp:txXfrm>
        <a:off x="2794800" y="1560815"/>
        <a:ext cx="5409789" cy="491799"/>
      </dsp:txXfrm>
    </dsp:sp>
    <dsp:sp modelId="{AE265115-0A9C-4092-BA3E-6A7D797BA16B}">
      <dsp:nvSpPr>
        <dsp:cNvPr id="0" name=""/>
        <dsp:cNvSpPr/>
      </dsp:nvSpPr>
      <dsp:spPr>
        <a:xfrm>
          <a:off x="2794800" y="2052614"/>
          <a:ext cx="1265890" cy="1001812"/>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EAA40A-3057-4A38-9C6D-6D9164D6B8D7}">
      <dsp:nvSpPr>
        <dsp:cNvPr id="0" name=""/>
        <dsp:cNvSpPr/>
      </dsp:nvSpPr>
      <dsp:spPr>
        <a:xfrm>
          <a:off x="3555176" y="2052614"/>
          <a:ext cx="1265890" cy="1001812"/>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BB5DA9-35A2-4BB9-A56A-2CBCC66480A8}">
      <dsp:nvSpPr>
        <dsp:cNvPr id="0" name=""/>
        <dsp:cNvSpPr/>
      </dsp:nvSpPr>
      <dsp:spPr>
        <a:xfrm>
          <a:off x="4316154" y="2052614"/>
          <a:ext cx="1265890" cy="1001812"/>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83AAE4-9D42-4AF7-9379-37D9DA98C3BD}">
      <dsp:nvSpPr>
        <dsp:cNvPr id="0" name=""/>
        <dsp:cNvSpPr/>
      </dsp:nvSpPr>
      <dsp:spPr>
        <a:xfrm>
          <a:off x="5076530" y="2052614"/>
          <a:ext cx="1265890" cy="1001812"/>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24D708-92C5-42D5-ACD8-7375B058749E}">
      <dsp:nvSpPr>
        <dsp:cNvPr id="0" name=""/>
        <dsp:cNvSpPr/>
      </dsp:nvSpPr>
      <dsp:spPr>
        <a:xfrm>
          <a:off x="5837507" y="2052614"/>
          <a:ext cx="1265890" cy="1001812"/>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65946F-2CB7-48D9-AFBB-5B4509805B30}">
      <dsp:nvSpPr>
        <dsp:cNvPr id="0" name=""/>
        <dsp:cNvSpPr/>
      </dsp:nvSpPr>
      <dsp:spPr>
        <a:xfrm>
          <a:off x="6597883" y="2052614"/>
          <a:ext cx="1265890" cy="1001812"/>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7EB60C-D852-4D6D-B819-21DDB87A6800}">
      <dsp:nvSpPr>
        <dsp:cNvPr id="0" name=""/>
        <dsp:cNvSpPr/>
      </dsp:nvSpPr>
      <dsp:spPr>
        <a:xfrm>
          <a:off x="7358860" y="2052614"/>
          <a:ext cx="1265890" cy="1001812"/>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5AD2A5-2803-473C-9CC9-7795486CC347}">
      <dsp:nvSpPr>
        <dsp:cNvPr id="0" name=""/>
        <dsp:cNvSpPr/>
      </dsp:nvSpPr>
      <dsp:spPr>
        <a:xfrm>
          <a:off x="2794800" y="2152795"/>
          <a:ext cx="5480116" cy="801450"/>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666750">
            <a:lnSpc>
              <a:spcPct val="90000"/>
            </a:lnSpc>
            <a:spcBef>
              <a:spcPct val="0"/>
            </a:spcBef>
            <a:spcAft>
              <a:spcPct val="35000"/>
            </a:spcAft>
            <a:buNone/>
          </a:pPr>
          <a:r>
            <a:rPr lang="nl-NL" sz="1500" kern="1200" dirty="0"/>
            <a:t>Op welke manier levert het bedrijf of de organisatie een bijdrage aan een leefbare samenleving? </a:t>
          </a:r>
        </a:p>
      </dsp:txBody>
      <dsp:txXfrm>
        <a:off x="2794800" y="2152795"/>
        <a:ext cx="5480116" cy="801450"/>
      </dsp:txXfrm>
    </dsp:sp>
    <dsp:sp modelId="{38175C7F-C7E4-4B34-83A9-3C27A06CF10D}">
      <dsp:nvSpPr>
        <dsp:cNvPr id="0" name=""/>
        <dsp:cNvSpPr/>
      </dsp:nvSpPr>
      <dsp:spPr>
        <a:xfrm>
          <a:off x="2794800" y="3119421"/>
          <a:ext cx="5409789" cy="491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lang="nl-NL" sz="2200" kern="1200" dirty="0"/>
            <a:t>Vraag 3</a:t>
          </a:r>
        </a:p>
      </dsp:txBody>
      <dsp:txXfrm>
        <a:off x="2794800" y="3119421"/>
        <a:ext cx="5409789" cy="491799"/>
      </dsp:txXfrm>
    </dsp:sp>
    <dsp:sp modelId="{9961D3F0-8353-4DFF-96D1-8F90640B24E9}">
      <dsp:nvSpPr>
        <dsp:cNvPr id="0" name=""/>
        <dsp:cNvSpPr/>
      </dsp:nvSpPr>
      <dsp:spPr>
        <a:xfrm>
          <a:off x="2794800" y="3611220"/>
          <a:ext cx="1265890" cy="1001812"/>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2689C3-1CFE-4362-94C1-062A12F2001A}">
      <dsp:nvSpPr>
        <dsp:cNvPr id="0" name=""/>
        <dsp:cNvSpPr/>
      </dsp:nvSpPr>
      <dsp:spPr>
        <a:xfrm>
          <a:off x="3555176" y="3611220"/>
          <a:ext cx="1265890" cy="1001812"/>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9463B2-A8FA-4540-8D5C-2990C0557F9F}">
      <dsp:nvSpPr>
        <dsp:cNvPr id="0" name=""/>
        <dsp:cNvSpPr/>
      </dsp:nvSpPr>
      <dsp:spPr>
        <a:xfrm>
          <a:off x="4316154" y="3611220"/>
          <a:ext cx="1265890" cy="1001812"/>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7B1DCA-C3C5-4150-A7D7-DC40F2761C9F}">
      <dsp:nvSpPr>
        <dsp:cNvPr id="0" name=""/>
        <dsp:cNvSpPr/>
      </dsp:nvSpPr>
      <dsp:spPr>
        <a:xfrm>
          <a:off x="5076530" y="3611220"/>
          <a:ext cx="1265890" cy="1001812"/>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8DC72A-DF9D-4CD7-AE75-104BE049C192}">
      <dsp:nvSpPr>
        <dsp:cNvPr id="0" name=""/>
        <dsp:cNvSpPr/>
      </dsp:nvSpPr>
      <dsp:spPr>
        <a:xfrm>
          <a:off x="5837507" y="3611220"/>
          <a:ext cx="1265890" cy="1001812"/>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823CF4-78B7-486E-BDF1-75C33ACB288B}">
      <dsp:nvSpPr>
        <dsp:cNvPr id="0" name=""/>
        <dsp:cNvSpPr/>
      </dsp:nvSpPr>
      <dsp:spPr>
        <a:xfrm>
          <a:off x="6597883" y="3611220"/>
          <a:ext cx="1265890" cy="1001812"/>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7F1F61-90C8-4F08-8FCF-A9C8C5E459D7}">
      <dsp:nvSpPr>
        <dsp:cNvPr id="0" name=""/>
        <dsp:cNvSpPr/>
      </dsp:nvSpPr>
      <dsp:spPr>
        <a:xfrm>
          <a:off x="7358860" y="3611220"/>
          <a:ext cx="1265890" cy="1001812"/>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28AAB1-0658-4AB3-84B3-76B0F1D60684}">
      <dsp:nvSpPr>
        <dsp:cNvPr id="0" name=""/>
        <dsp:cNvSpPr/>
      </dsp:nvSpPr>
      <dsp:spPr>
        <a:xfrm>
          <a:off x="2794800" y="3711401"/>
          <a:ext cx="5480116" cy="801450"/>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666750">
            <a:lnSpc>
              <a:spcPct val="90000"/>
            </a:lnSpc>
            <a:spcBef>
              <a:spcPct val="0"/>
            </a:spcBef>
            <a:spcAft>
              <a:spcPct val="35000"/>
            </a:spcAft>
            <a:buNone/>
          </a:pPr>
          <a:r>
            <a:rPr lang="nl-NL" sz="1500" kern="1200" dirty="0"/>
            <a:t>Op welke manier komt het bedrijf aan zijn inkomsten en hoe gaan ze om met winst? </a:t>
          </a:r>
        </a:p>
      </dsp:txBody>
      <dsp:txXfrm>
        <a:off x="2794800" y="3711401"/>
        <a:ext cx="5480116" cy="801450"/>
      </dsp:txXfrm>
    </dsp:sp>
    <dsp:sp modelId="{775B6F4A-F242-4ACD-A765-AECD422F00CB}">
      <dsp:nvSpPr>
        <dsp:cNvPr id="0" name=""/>
        <dsp:cNvSpPr/>
      </dsp:nvSpPr>
      <dsp:spPr>
        <a:xfrm>
          <a:off x="2794800" y="4678027"/>
          <a:ext cx="5409789" cy="491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lang="nl-NL" sz="2200" kern="1200" dirty="0"/>
            <a:t>Vraag 4</a:t>
          </a:r>
        </a:p>
      </dsp:txBody>
      <dsp:txXfrm>
        <a:off x="2794800" y="4678027"/>
        <a:ext cx="5409789" cy="491799"/>
      </dsp:txXfrm>
    </dsp:sp>
    <dsp:sp modelId="{EAD775FA-5C09-4CDE-BD5E-343F46913F0D}">
      <dsp:nvSpPr>
        <dsp:cNvPr id="0" name=""/>
        <dsp:cNvSpPr/>
      </dsp:nvSpPr>
      <dsp:spPr>
        <a:xfrm>
          <a:off x="2794800" y="5169826"/>
          <a:ext cx="1265890" cy="1001812"/>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45380C-3493-4FC7-984A-6626F9850287}">
      <dsp:nvSpPr>
        <dsp:cNvPr id="0" name=""/>
        <dsp:cNvSpPr/>
      </dsp:nvSpPr>
      <dsp:spPr>
        <a:xfrm>
          <a:off x="3555176" y="5169826"/>
          <a:ext cx="1265890" cy="1001812"/>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128BF0-A84D-4927-BFA0-F25163BC2C98}">
      <dsp:nvSpPr>
        <dsp:cNvPr id="0" name=""/>
        <dsp:cNvSpPr/>
      </dsp:nvSpPr>
      <dsp:spPr>
        <a:xfrm>
          <a:off x="4316154" y="5169826"/>
          <a:ext cx="1265890" cy="1001812"/>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592EC6-D6D0-43D6-8F1B-34363B28BB13}">
      <dsp:nvSpPr>
        <dsp:cNvPr id="0" name=""/>
        <dsp:cNvSpPr/>
      </dsp:nvSpPr>
      <dsp:spPr>
        <a:xfrm>
          <a:off x="5076530" y="5169826"/>
          <a:ext cx="1265890" cy="1001812"/>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ADDA83-EBEE-49DD-951E-5611D8728C04}">
      <dsp:nvSpPr>
        <dsp:cNvPr id="0" name=""/>
        <dsp:cNvSpPr/>
      </dsp:nvSpPr>
      <dsp:spPr>
        <a:xfrm>
          <a:off x="5837507" y="5169826"/>
          <a:ext cx="1265890" cy="1001812"/>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2F0759-568B-466B-99FB-66E86309623F}">
      <dsp:nvSpPr>
        <dsp:cNvPr id="0" name=""/>
        <dsp:cNvSpPr/>
      </dsp:nvSpPr>
      <dsp:spPr>
        <a:xfrm>
          <a:off x="6597883" y="5169826"/>
          <a:ext cx="1265890" cy="1001812"/>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F8A887-0765-46BD-8E93-65A0A1BB0BD3}">
      <dsp:nvSpPr>
        <dsp:cNvPr id="0" name=""/>
        <dsp:cNvSpPr/>
      </dsp:nvSpPr>
      <dsp:spPr>
        <a:xfrm>
          <a:off x="7358860" y="5169826"/>
          <a:ext cx="1265890" cy="1001812"/>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1CCA18-5448-49E6-9D27-D496E098215A}">
      <dsp:nvSpPr>
        <dsp:cNvPr id="0" name=""/>
        <dsp:cNvSpPr/>
      </dsp:nvSpPr>
      <dsp:spPr>
        <a:xfrm>
          <a:off x="2794800" y="5270008"/>
          <a:ext cx="5480116" cy="801450"/>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666750">
            <a:lnSpc>
              <a:spcPct val="90000"/>
            </a:lnSpc>
            <a:spcBef>
              <a:spcPct val="0"/>
            </a:spcBef>
            <a:spcAft>
              <a:spcPct val="35000"/>
            </a:spcAft>
            <a:buNone/>
          </a:pPr>
          <a:r>
            <a:rPr lang="nl-NL" sz="1500" kern="1200" dirty="0"/>
            <a:t>Op welke manier kun je het bedrijf wat je opzet  NOG duurzamer maken als je kijkt vanuit deze les? </a:t>
          </a:r>
        </a:p>
        <a:p>
          <a:pPr marL="0" lvl="0" indent="0" algn="l" defTabSz="666750">
            <a:lnSpc>
              <a:spcPct val="90000"/>
            </a:lnSpc>
            <a:spcBef>
              <a:spcPct val="0"/>
            </a:spcBef>
            <a:spcAft>
              <a:spcPct val="35000"/>
            </a:spcAft>
            <a:buNone/>
          </a:pPr>
          <a:endParaRPr lang="nl-NL" sz="1500" kern="1200" dirty="0"/>
        </a:p>
      </dsp:txBody>
      <dsp:txXfrm>
        <a:off x="2794800" y="5270008"/>
        <a:ext cx="5480116" cy="8014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02/12/2024</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ND2rzotnNB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vonederland.nl/leefbaarheid/mbo"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www.imcweekendschool.nl/" TargetMode="External"/><Relationship Id="rId4" Type="http://schemas.openxmlformats.org/officeDocument/2006/relationships/hyperlink" Target="http://www.weekendacademie.nl/hom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a:t>
            </a:fld>
            <a:endParaRPr lang="nl-NL" dirty="0"/>
          </a:p>
        </p:txBody>
      </p:sp>
    </p:spTree>
    <p:extLst>
      <p:ext uri="{BB962C8B-B14F-4D97-AF65-F5344CB8AC3E}">
        <p14:creationId xmlns:p14="http://schemas.microsoft.com/office/powerpoint/2010/main" val="176649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hlinkClick r:id="rId3"/>
              </a:rPr>
              <a:t>https://www.youtube.com/watch?v=ND2rzotnNBA</a:t>
            </a:r>
            <a:r>
              <a:rPr lang="nl-NL" dirty="0"/>
              <a:t> </a:t>
            </a:r>
          </a:p>
          <a:p>
            <a:endParaRPr lang="nl-NL" dirty="0"/>
          </a:p>
          <a:p>
            <a:r>
              <a:rPr lang="nl-NL" dirty="0"/>
              <a:t>Belgische uitleg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AF85A8-E009-4404-8336-C687C3680D6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7115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AF85A8-E009-4404-8336-C687C3680D6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0992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dirty="0">
                <a:solidFill>
                  <a:schemeClr val="tx1"/>
                </a:solidFill>
                <a:effectLst/>
                <a:latin typeface="+mn-lt"/>
                <a:ea typeface="+mn-ea"/>
                <a:cs typeface="+mn-cs"/>
              </a:rPr>
              <a:t>De term 'armoede' roept al snel allerlei beelden bij ons op: Afrikaanse kinderen die honger lijden, mensen bedelend om geld, een gebrek aan schoon drinkwater. Maar denk ook aan: mensen die worstelen met betalingsachterstanden, hypotheken die onder water staan, langdurige werkloosheid.</a:t>
            </a:r>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Eén ding is duidelijk: armoede kent vele vormen. Armoede is niet alleen een gebrek aan geld, maar vaak ook een gebrek aan een netwerk, opleiding, kansen, capaciteiten en aan gezondheid. Armoede is vaak geen momentopname, maar een structureel probleem met consequenties voor de langere termijn. Armoede heeft ook impact op u als ondernemer. En u kunt als ondernemer bijdragen aan de oplossing. Of het nu gaat om armoede in ontwikkelingslanden of dichter bij huis. </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FA4218-C6E7-4023-90DC-447ADF36CF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0440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Biodiversiteit is de totale verscheidenheid aan leven op aarde. Die verscheidenheid is enorm en omvat mensen, dieren, planten en alle andere organismen. Biologen schatten dat er meer dan 40 miljoen soorten op de wereld zijn, waarvan we er pas zo'n 4 miljoen kennen. Biodiversiteit zorgt ervoor dat we kunnen beschikken over schoon water, vruchtbare grond, voedsel en grondstoffen voor onze economie. We zijn er dus voor ons bestaan afhankelijk van. Daarom is het zorgelijk dat de </a:t>
            </a:r>
            <a:r>
              <a:rPr lang="nl-NL" sz="1200" b="0" i="0" kern="1200" dirty="0" err="1">
                <a:solidFill>
                  <a:schemeClr val="tx1"/>
                </a:solidFill>
                <a:effectLst/>
                <a:latin typeface="+mn-lt"/>
                <a:ea typeface="+mn-ea"/>
                <a:cs typeface="+mn-cs"/>
              </a:rPr>
              <a:t>bioversiteit</a:t>
            </a:r>
            <a:r>
              <a:rPr lang="nl-NL" sz="1200" b="0" i="0" kern="1200" dirty="0">
                <a:solidFill>
                  <a:schemeClr val="tx1"/>
                </a:solidFill>
                <a:effectLst/>
                <a:latin typeface="+mn-lt"/>
                <a:ea typeface="+mn-ea"/>
                <a:cs typeface="+mn-cs"/>
              </a:rPr>
              <a:t> in rap tempo afneemt. </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FA4218-C6E7-4023-90DC-447ADF36CF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304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gevolg is grootschalige ontbossing, waterschaarste, uitstervende diersoorten en afnemende kwaliteit van landbouwgronden. Voor landbouw, bosbouw en visserij is een gezond ecosysteem en vruchtbare grond onmisbaar. Voorspeld wordt dat er een steeds fellere concurrentiestrijd zal ontstaan tussen de verschillende bestemmingen van land, bijvoorbeeld voor het verbouwen van voedsel, biobrandstof, de urbanisatie, het houden van vee en natuurbehoud. </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FA4218-C6E7-4023-90DC-447ADF36CF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1942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Mensen die in een prettig leefbare omgeving wonen en werken, zijn over het algemeen gezonder en gelukkiger. Als ondernemer kunt u grote invloed uitoefenen hierop. We noemen dit ook wel </a:t>
            </a:r>
            <a:r>
              <a:rPr lang="nl-NL" sz="1200" b="0" i="0" u="none" strike="noStrike" kern="1200" dirty="0">
                <a:solidFill>
                  <a:schemeClr val="tx1"/>
                </a:solidFill>
                <a:effectLst/>
                <a:latin typeface="+mn-lt"/>
                <a:ea typeface="+mn-ea"/>
                <a:cs typeface="+mn-cs"/>
                <a:hlinkClick r:id="rId3"/>
              </a:rPr>
              <a:t>maatschappelijk betrokken ondernemen</a:t>
            </a:r>
            <a:r>
              <a:rPr lang="nl-NL" sz="1200" b="0" i="0" kern="1200" dirty="0">
                <a:solidFill>
                  <a:schemeClr val="tx1"/>
                </a:solidFill>
                <a:effectLst/>
                <a:latin typeface="+mn-lt"/>
                <a:ea typeface="+mn-ea"/>
                <a:cs typeface="+mn-cs"/>
              </a:rPr>
              <a:t> (MBO). U kunt bijvoorbeeld uw medewerkers vrijwilligerswerk laten doen in de buurt. Of een buurtborrel organiseren waarbij bewoners meteen een kijkje kunnen nemen in uw bedrijf. Daarnaast kunt u uw bedrijf op een meer structurele manier aan een maatschappelijk doel verbinden. Zoals kansarme jongeren een beter toekomstperspectief bieden, bijvoorbeeld via een weekendschool:</a:t>
            </a:r>
          </a:p>
          <a:p>
            <a:r>
              <a:rPr lang="nl-NL" sz="1200" b="0" i="0" kern="1200" dirty="0">
                <a:solidFill>
                  <a:schemeClr val="tx1"/>
                </a:solidFill>
                <a:effectLst/>
                <a:latin typeface="+mn-lt"/>
                <a:ea typeface="+mn-ea"/>
                <a:cs typeface="+mn-cs"/>
              </a:rPr>
              <a:t>Zakelijk dienstverlener Eiffel ondersteunt de </a:t>
            </a:r>
            <a:r>
              <a:rPr lang="nl-NL" sz="1200" b="0" i="0" u="none" strike="noStrike" kern="1200" dirty="0">
                <a:solidFill>
                  <a:schemeClr val="tx1"/>
                </a:solidFill>
                <a:effectLst/>
                <a:latin typeface="+mn-lt"/>
                <a:ea typeface="+mn-ea"/>
                <a:cs typeface="+mn-cs"/>
                <a:hlinkClick r:id="rId4"/>
              </a:rPr>
              <a:t>Weekend Academie</a:t>
            </a:r>
            <a:r>
              <a:rPr lang="nl-NL" sz="1200" b="0" i="0" kern="1200" dirty="0">
                <a:solidFill>
                  <a:schemeClr val="tx1"/>
                </a:solidFill>
                <a:effectLst/>
                <a:latin typeface="+mn-lt"/>
                <a:ea typeface="+mn-ea"/>
                <a:cs typeface="+mn-cs"/>
              </a:rPr>
              <a:t> met strategisch advies en coaching. Ook geven medewerkers van Eiffel er workshops aan de kinderen van de academie, die aansluiten bij hun persoonlijke interesses, zoals omgaan met geld, gezonde voeding of reizen.</a:t>
            </a:r>
          </a:p>
          <a:p>
            <a:r>
              <a:rPr lang="nl-NL" sz="1200" b="0" i="0" kern="1200" dirty="0">
                <a:solidFill>
                  <a:schemeClr val="tx1"/>
                </a:solidFill>
                <a:effectLst/>
                <a:latin typeface="+mn-lt"/>
                <a:ea typeface="+mn-ea"/>
                <a:cs typeface="+mn-cs"/>
              </a:rPr>
              <a:t>IBM verzorgt de vakken Marketing &amp; Sales en Computer Techniek aan de </a:t>
            </a:r>
            <a:r>
              <a:rPr lang="nl-NL" sz="1200" b="0" i="0" u="none" strike="noStrike" kern="1200" dirty="0">
                <a:solidFill>
                  <a:schemeClr val="tx1"/>
                </a:solidFill>
                <a:effectLst/>
                <a:latin typeface="+mn-lt"/>
                <a:ea typeface="+mn-ea"/>
                <a:cs typeface="+mn-cs"/>
                <a:hlinkClick r:id="rId5"/>
              </a:rPr>
              <a:t>IMC Weekendschool</a:t>
            </a:r>
            <a:r>
              <a:rPr lang="nl-NL" sz="1200" b="0" i="0" kern="1200" dirty="0">
                <a:solidFill>
                  <a:schemeClr val="tx1"/>
                </a:solidFill>
                <a:effectLst/>
                <a:latin typeface="+mn-lt"/>
                <a:ea typeface="+mn-ea"/>
                <a:cs typeface="+mn-cs"/>
              </a:rPr>
              <a:t>. De IMC Weekendschool wil het toekomstperspectief van achterstandsleerlingen helpen verbreden, hun zelfvertrouwen helpen vergroten en hun gevoel van verbondenheid met de Nederlandse samenleving vergroten.</a:t>
            </a:r>
          </a:p>
          <a:p>
            <a:r>
              <a:rPr lang="nl-NL" sz="1200" b="0" i="0" kern="1200" dirty="0">
                <a:solidFill>
                  <a:schemeClr val="tx1"/>
                </a:solidFill>
                <a:effectLst/>
                <a:latin typeface="+mn-lt"/>
                <a:ea typeface="+mn-ea"/>
                <a:cs typeface="+mn-cs"/>
              </a:rPr>
              <a:t>Investeren in de samenleving levert veel op. Zo krijgt uw bedrijf meer waardering, kunnen uw medewerkers zich breder ontwikkelen en wordt de interne en externe samenwerking sterker.</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FA4218-C6E7-4023-90DC-447ADF36CF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5436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2-12-2024</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2-12-2024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2-12-2024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2-12-2024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2-12-2024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2-12-2024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2-12-2024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2-12-2024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2-12-2024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2-12-2024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2-12-2024</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2-12-2024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2-12-2024</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2-12-2024</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2-12-2024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2-12-2024</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2-12-2024</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2-12-2024</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2-12-2024</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2-12-2024</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2-12-2024</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2-12-2024</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2-12-2024</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nanciering">
    <p:bg>
      <p:bgPr>
        <a:solidFill>
          <a:schemeClr val="bg1"/>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4C64230-8BD4-4150-967D-421B6FE432E3}"/>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 name="Titel 2">
            <a:extLst>
              <a:ext uri="{FF2B5EF4-FFF2-40B4-BE49-F238E27FC236}">
                <a16:creationId xmlns:a16="http://schemas.microsoft.com/office/drawing/2014/main" id="{BBA8AE08-0788-4D8A-8C9D-7E5AAA112A39}"/>
              </a:ext>
            </a:extLst>
          </p:cNvPr>
          <p:cNvSpPr>
            <a:spLocks noGrp="1"/>
          </p:cNvSpPr>
          <p:nvPr>
            <p:ph type="title" hasCustomPrompt="1"/>
          </p:nvPr>
        </p:nvSpPr>
        <p:spPr>
          <a:xfrm>
            <a:off x="4038600" y="615940"/>
            <a:ext cx="4137262" cy="938778"/>
          </a:xfrm>
          <a:prstGeom prst="rect">
            <a:avLst/>
          </a:prstGeom>
        </p:spPr>
        <p:txBody>
          <a:bodyPr rtlCol="0" anchor="ctr"/>
          <a:lstStyle>
            <a:lvl1pPr algn="ctr">
              <a:defRPr lang="en-US" sz="2400" cap="all" spc="100" baseline="0">
                <a:solidFill>
                  <a:schemeClr val="tx2">
                    <a:lumMod val="75000"/>
                  </a:schemeClr>
                </a:solidFill>
              </a:defRPr>
            </a:lvl1pPr>
          </a:lstStyle>
          <a:p>
            <a:pPr rtl="0"/>
            <a:r>
              <a:rPr lang="nl-NL" noProof="0"/>
              <a:t>Klik om titel toe te voegen</a:t>
            </a:r>
          </a:p>
        </p:txBody>
      </p:sp>
      <p:sp>
        <p:nvSpPr>
          <p:cNvPr id="18" name="Tijdelijke aanduiding voor tekst 10">
            <a:extLst>
              <a:ext uri="{FF2B5EF4-FFF2-40B4-BE49-F238E27FC236}">
                <a16:creationId xmlns:a16="http://schemas.microsoft.com/office/drawing/2014/main" id="{8A119E1C-2243-42E2-8A58-CC171131D195}"/>
              </a:ext>
            </a:extLst>
          </p:cNvPr>
          <p:cNvSpPr>
            <a:spLocks noGrp="1"/>
          </p:cNvSpPr>
          <p:nvPr>
            <p:ph type="body" sz="quarter" idx="21" hasCustomPrompt="1"/>
          </p:nvPr>
        </p:nvSpPr>
        <p:spPr>
          <a:xfrm>
            <a:off x="1101170" y="3079567"/>
            <a:ext cx="1200150"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nl-NL" noProof="0"/>
              <a:t>toevoegen</a:t>
            </a:r>
          </a:p>
        </p:txBody>
      </p:sp>
      <p:sp>
        <p:nvSpPr>
          <p:cNvPr id="59" name="Tijdelijke aanduiding voor tekst 10">
            <a:extLst>
              <a:ext uri="{FF2B5EF4-FFF2-40B4-BE49-F238E27FC236}">
                <a16:creationId xmlns:a16="http://schemas.microsoft.com/office/drawing/2014/main" id="{337797F5-74CE-492B-806B-221CAF3535C7}"/>
              </a:ext>
            </a:extLst>
          </p:cNvPr>
          <p:cNvSpPr>
            <a:spLocks noGrp="1"/>
          </p:cNvSpPr>
          <p:nvPr>
            <p:ph type="body" sz="quarter" idx="27" hasCustomPrompt="1"/>
          </p:nvPr>
        </p:nvSpPr>
        <p:spPr>
          <a:xfrm>
            <a:off x="4010890" y="3079567"/>
            <a:ext cx="1223858"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nl-NL" noProof="0"/>
              <a:t>toevoegen</a:t>
            </a:r>
          </a:p>
        </p:txBody>
      </p:sp>
      <p:sp>
        <p:nvSpPr>
          <p:cNvPr id="60" name="Tijdelijke aanduiding voor tekst 10">
            <a:extLst>
              <a:ext uri="{FF2B5EF4-FFF2-40B4-BE49-F238E27FC236}">
                <a16:creationId xmlns:a16="http://schemas.microsoft.com/office/drawing/2014/main" id="{2431D1A0-10D1-4D2E-AC6F-F8C9E6A22601}"/>
              </a:ext>
            </a:extLst>
          </p:cNvPr>
          <p:cNvSpPr>
            <a:spLocks noGrp="1"/>
          </p:cNvSpPr>
          <p:nvPr>
            <p:ph type="body" sz="quarter" idx="28" hasCustomPrompt="1"/>
          </p:nvPr>
        </p:nvSpPr>
        <p:spPr>
          <a:xfrm>
            <a:off x="6988252" y="3079567"/>
            <a:ext cx="1187610"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nl-NL" noProof="0"/>
              <a:t>toevoegen</a:t>
            </a:r>
          </a:p>
        </p:txBody>
      </p:sp>
      <p:sp>
        <p:nvSpPr>
          <p:cNvPr id="61" name="Tijdelijke aanduiding voor tekst 10">
            <a:extLst>
              <a:ext uri="{FF2B5EF4-FFF2-40B4-BE49-F238E27FC236}">
                <a16:creationId xmlns:a16="http://schemas.microsoft.com/office/drawing/2014/main" id="{4028BD6A-568F-4A16-AE86-5D88861C3BB5}"/>
              </a:ext>
            </a:extLst>
          </p:cNvPr>
          <p:cNvSpPr>
            <a:spLocks noGrp="1"/>
          </p:cNvSpPr>
          <p:nvPr>
            <p:ph type="body" sz="quarter" idx="29" hasCustomPrompt="1"/>
          </p:nvPr>
        </p:nvSpPr>
        <p:spPr>
          <a:xfrm>
            <a:off x="9879382" y="3079567"/>
            <a:ext cx="1211785"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nl-NL" noProof="0"/>
              <a:t>toevoegen</a:t>
            </a:r>
          </a:p>
        </p:txBody>
      </p:sp>
      <p:sp>
        <p:nvSpPr>
          <p:cNvPr id="52" name="Tijdelijke aanduiding voor tekst 10">
            <a:extLst>
              <a:ext uri="{FF2B5EF4-FFF2-40B4-BE49-F238E27FC236}">
                <a16:creationId xmlns:a16="http://schemas.microsoft.com/office/drawing/2014/main" id="{2E935678-32B2-4589-933F-F74B3E68FFA6}"/>
              </a:ext>
            </a:extLst>
          </p:cNvPr>
          <p:cNvSpPr>
            <a:spLocks noGrp="1"/>
          </p:cNvSpPr>
          <p:nvPr>
            <p:ph type="body" sz="quarter" idx="16" hasCustomPrompt="1"/>
          </p:nvPr>
        </p:nvSpPr>
        <p:spPr>
          <a:xfrm>
            <a:off x="510458"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nl-NL" noProof="0"/>
              <a:t>Klik om subtitel toe te voegen</a:t>
            </a:r>
          </a:p>
        </p:txBody>
      </p:sp>
      <p:sp>
        <p:nvSpPr>
          <p:cNvPr id="51" name="Tijdelijke aanduiding voor tekst 10">
            <a:extLst>
              <a:ext uri="{FF2B5EF4-FFF2-40B4-BE49-F238E27FC236}">
                <a16:creationId xmlns:a16="http://schemas.microsoft.com/office/drawing/2014/main" id="{B3C5A73C-51DD-4781-943C-235704BBF6B5}"/>
              </a:ext>
            </a:extLst>
          </p:cNvPr>
          <p:cNvSpPr>
            <a:spLocks noGrp="1"/>
          </p:cNvSpPr>
          <p:nvPr>
            <p:ph type="body" sz="quarter" idx="26" hasCustomPrompt="1"/>
          </p:nvPr>
        </p:nvSpPr>
        <p:spPr>
          <a:xfrm>
            <a:off x="510458" y="5156838"/>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nl-NL" noProof="0"/>
              <a:t>Klik om tekst toe te voegen</a:t>
            </a:r>
          </a:p>
        </p:txBody>
      </p:sp>
      <p:sp>
        <p:nvSpPr>
          <p:cNvPr id="78" name="Tijdelijke aanduiding voor tekst 10">
            <a:extLst>
              <a:ext uri="{FF2B5EF4-FFF2-40B4-BE49-F238E27FC236}">
                <a16:creationId xmlns:a16="http://schemas.microsoft.com/office/drawing/2014/main" id="{AD95FB24-5DA0-4000-B023-A00C32D53F08}"/>
              </a:ext>
            </a:extLst>
          </p:cNvPr>
          <p:cNvSpPr>
            <a:spLocks noGrp="1"/>
          </p:cNvSpPr>
          <p:nvPr>
            <p:ph type="body" sz="quarter" idx="31" hasCustomPrompt="1"/>
          </p:nvPr>
        </p:nvSpPr>
        <p:spPr>
          <a:xfrm>
            <a:off x="3432032"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nl-NL" noProof="0"/>
              <a:t>Klik om subtitel toe te voegen</a:t>
            </a:r>
          </a:p>
        </p:txBody>
      </p:sp>
      <p:sp>
        <p:nvSpPr>
          <p:cNvPr id="77" name="Tijdelijke aanduiding voor tekst 10">
            <a:extLst>
              <a:ext uri="{FF2B5EF4-FFF2-40B4-BE49-F238E27FC236}">
                <a16:creationId xmlns:a16="http://schemas.microsoft.com/office/drawing/2014/main" id="{7455F56A-A263-4D13-A484-2D15CD61D0FC}"/>
              </a:ext>
            </a:extLst>
          </p:cNvPr>
          <p:cNvSpPr>
            <a:spLocks noGrp="1"/>
          </p:cNvSpPr>
          <p:nvPr>
            <p:ph type="body" sz="quarter" idx="30" hasCustomPrompt="1"/>
          </p:nvPr>
        </p:nvSpPr>
        <p:spPr>
          <a:xfrm>
            <a:off x="3432032" y="5156837"/>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nl-NL" noProof="0"/>
              <a:t>Klik om tekst toe te voegen</a:t>
            </a:r>
          </a:p>
        </p:txBody>
      </p:sp>
      <p:sp>
        <p:nvSpPr>
          <p:cNvPr id="80" name="Tijdelijke aanduiding voor tekst 10">
            <a:extLst>
              <a:ext uri="{FF2B5EF4-FFF2-40B4-BE49-F238E27FC236}">
                <a16:creationId xmlns:a16="http://schemas.microsoft.com/office/drawing/2014/main" id="{6C6ABB33-3D98-4D76-B96F-65F574936223}"/>
              </a:ext>
            </a:extLst>
          </p:cNvPr>
          <p:cNvSpPr>
            <a:spLocks noGrp="1"/>
          </p:cNvSpPr>
          <p:nvPr>
            <p:ph type="body" sz="quarter" idx="33" hasCustomPrompt="1"/>
          </p:nvPr>
        </p:nvSpPr>
        <p:spPr>
          <a:xfrm>
            <a:off x="6391270"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nl-NL" noProof="0"/>
              <a:t>Klik om subtitel toe te voegen</a:t>
            </a:r>
          </a:p>
        </p:txBody>
      </p:sp>
      <p:sp>
        <p:nvSpPr>
          <p:cNvPr id="79" name="Tijdelijke aanduiding voor tekst 10">
            <a:extLst>
              <a:ext uri="{FF2B5EF4-FFF2-40B4-BE49-F238E27FC236}">
                <a16:creationId xmlns:a16="http://schemas.microsoft.com/office/drawing/2014/main" id="{8EA8275A-A17A-42ED-9DDC-5F06000BFBEF}"/>
              </a:ext>
            </a:extLst>
          </p:cNvPr>
          <p:cNvSpPr>
            <a:spLocks noGrp="1"/>
          </p:cNvSpPr>
          <p:nvPr>
            <p:ph type="body" sz="quarter" idx="32" hasCustomPrompt="1"/>
          </p:nvPr>
        </p:nvSpPr>
        <p:spPr>
          <a:xfrm>
            <a:off x="6391270" y="5157592"/>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nl-NL" noProof="0"/>
              <a:t>Klik om tekst toe te voegen</a:t>
            </a:r>
          </a:p>
        </p:txBody>
      </p:sp>
      <p:sp>
        <p:nvSpPr>
          <p:cNvPr id="82" name="Tijdelijke aanduiding voor tekst 10">
            <a:extLst>
              <a:ext uri="{FF2B5EF4-FFF2-40B4-BE49-F238E27FC236}">
                <a16:creationId xmlns:a16="http://schemas.microsoft.com/office/drawing/2014/main" id="{4AEA6122-22B2-49EC-8451-E43D40F3236D}"/>
              </a:ext>
            </a:extLst>
          </p:cNvPr>
          <p:cNvSpPr>
            <a:spLocks noGrp="1"/>
          </p:cNvSpPr>
          <p:nvPr>
            <p:ph type="body" sz="quarter" idx="35" hasCustomPrompt="1"/>
          </p:nvPr>
        </p:nvSpPr>
        <p:spPr>
          <a:xfrm>
            <a:off x="9294487"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nl-NL" noProof="0"/>
              <a:t>Klik om subtitel toe te voegen</a:t>
            </a:r>
          </a:p>
        </p:txBody>
      </p:sp>
      <p:sp>
        <p:nvSpPr>
          <p:cNvPr id="81" name="Tijdelijke aanduiding voor tekst 10">
            <a:extLst>
              <a:ext uri="{FF2B5EF4-FFF2-40B4-BE49-F238E27FC236}">
                <a16:creationId xmlns:a16="http://schemas.microsoft.com/office/drawing/2014/main" id="{103D7EA4-00E4-43FA-8129-1CBE0C1291A0}"/>
              </a:ext>
            </a:extLst>
          </p:cNvPr>
          <p:cNvSpPr>
            <a:spLocks noGrp="1"/>
          </p:cNvSpPr>
          <p:nvPr>
            <p:ph type="body" sz="quarter" idx="34" hasCustomPrompt="1"/>
          </p:nvPr>
        </p:nvSpPr>
        <p:spPr>
          <a:xfrm>
            <a:off x="9294487" y="5166170"/>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nl-NL" noProof="0"/>
              <a:t>Klik om tekst toe te voegen</a:t>
            </a:r>
          </a:p>
        </p:txBody>
      </p:sp>
      <p:sp>
        <p:nvSpPr>
          <p:cNvPr id="68" name="Tijdelijke aanduiding voor datum 2">
            <a:extLst>
              <a:ext uri="{FF2B5EF4-FFF2-40B4-BE49-F238E27FC236}">
                <a16:creationId xmlns:a16="http://schemas.microsoft.com/office/drawing/2014/main" id="{811592B2-2D21-495C-8C11-680EC81556F4}"/>
              </a:ext>
            </a:extLst>
          </p:cNvPr>
          <p:cNvSpPr>
            <a:spLocks noGrp="1"/>
          </p:cNvSpPr>
          <p:nvPr>
            <p:ph type="dt" sz="half" idx="10"/>
          </p:nvPr>
        </p:nvSpPr>
        <p:spPr>
          <a:xfrm>
            <a:off x="838200" y="6356350"/>
            <a:ext cx="2743200" cy="365125"/>
          </a:xfrm>
          <a:prstGeom prst="rect">
            <a:avLst/>
          </a:prstGeom>
        </p:spPr>
        <p:txBody>
          <a:bodyPr rtlCol="0"/>
          <a:lstStyle/>
          <a:p>
            <a:pPr rtl="0"/>
            <a:r>
              <a:rPr lang="nl-NL" noProof="0"/>
              <a:t>20XX</a:t>
            </a:r>
          </a:p>
        </p:txBody>
      </p:sp>
      <p:sp>
        <p:nvSpPr>
          <p:cNvPr id="4" name="Tijdelijke aanduiding voor voettekst 3">
            <a:extLst>
              <a:ext uri="{FF2B5EF4-FFF2-40B4-BE49-F238E27FC236}">
                <a16:creationId xmlns:a16="http://schemas.microsoft.com/office/drawing/2014/main" id="{BEFB73D1-17D7-400F-B750-F5EA2675DD25}"/>
              </a:ext>
            </a:extLst>
          </p:cNvPr>
          <p:cNvSpPr>
            <a:spLocks noGrp="1"/>
          </p:cNvSpPr>
          <p:nvPr>
            <p:ph type="ftr" sz="quarter" idx="11"/>
          </p:nvPr>
        </p:nvSpPr>
        <p:spPr>
          <a:xfrm>
            <a:off x="4038600" y="6356350"/>
            <a:ext cx="4114800" cy="365125"/>
          </a:xfrm>
          <a:prstGeom prst="rect">
            <a:avLst/>
          </a:prstGeom>
        </p:spPr>
        <p:txBody>
          <a:bodyPr rtlCol="0"/>
          <a:lstStyle/>
          <a:p>
            <a:pPr rtl="0"/>
            <a:r>
              <a:rPr lang="nl-NL" noProof="0"/>
              <a:t>Verkooppresentatie</a:t>
            </a:r>
          </a:p>
        </p:txBody>
      </p:sp>
      <p:sp>
        <p:nvSpPr>
          <p:cNvPr id="5" name="Tijdelijke aanduiding voor dianummer 4">
            <a:extLst>
              <a:ext uri="{FF2B5EF4-FFF2-40B4-BE49-F238E27FC236}">
                <a16:creationId xmlns:a16="http://schemas.microsoft.com/office/drawing/2014/main" id="{DE30E81D-C76E-4DB7-9722-4BE8D7CF33E8}"/>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nl-NL" noProof="0" smtClean="0"/>
              <a:pPr rtl="0"/>
              <a:t>‹nr.›</a:t>
            </a:fld>
            <a:endParaRPr lang="nl-NL" noProof="0"/>
          </a:p>
        </p:txBody>
      </p:sp>
    </p:spTree>
    <p:extLst>
      <p:ext uri="{BB962C8B-B14F-4D97-AF65-F5344CB8AC3E}">
        <p14:creationId xmlns:p14="http://schemas.microsoft.com/office/powerpoint/2010/main" val="229401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CA325D4D-835D-41B6-9B16-A090AA088329}"/>
              </a:ext>
            </a:extLst>
          </p:cNvPr>
          <p:cNvSpPr>
            <a:spLocks noGrp="1"/>
          </p:cNvSpPr>
          <p:nvPr>
            <p:ph type="pic" sz="quarter" idx="10" hasCustomPrompt="1"/>
          </p:nvPr>
        </p:nvSpPr>
        <p:spPr>
          <a:xfrm>
            <a:off x="0" y="0"/>
            <a:ext cx="12192000" cy="6858000"/>
          </a:xfrm>
          <a:prstGeom prst="rect">
            <a:avLst/>
          </a:prstGeom>
        </p:spPr>
        <p:txBody>
          <a:bodyPr rtlCol="0"/>
          <a:lstStyle>
            <a:lvl1pPr marL="0" indent="0" algn="ctr">
              <a:buNone/>
              <a:defRPr/>
            </a:lvl1pPr>
          </a:lstStyle>
          <a:p>
            <a:pPr rtl="0"/>
            <a:r>
              <a:rPr lang="nl-NL" noProof="0"/>
              <a:t>Klik om foto toe te voegen</a:t>
            </a:r>
          </a:p>
        </p:txBody>
      </p:sp>
      <p:sp>
        <p:nvSpPr>
          <p:cNvPr id="3" name="Titel 2">
            <a:extLst>
              <a:ext uri="{FF2B5EF4-FFF2-40B4-BE49-F238E27FC236}">
                <a16:creationId xmlns:a16="http://schemas.microsoft.com/office/drawing/2014/main" id="{D1D87D16-A856-42F4-9D8C-A0C1D482E52D}"/>
              </a:ext>
            </a:extLst>
          </p:cNvPr>
          <p:cNvSpPr>
            <a:spLocks noGrp="1"/>
          </p:cNvSpPr>
          <p:nvPr>
            <p:ph type="title" hasCustomPrompt="1"/>
          </p:nvPr>
        </p:nvSpPr>
        <p:spPr>
          <a:xfrm>
            <a:off x="0" y="2442052"/>
            <a:ext cx="12192000" cy="1425257"/>
          </a:xfrm>
          <a:prstGeom prst="rect">
            <a:avLst/>
          </a:prstGeom>
          <a:solidFill>
            <a:schemeClr val="accent4">
              <a:lumMod val="50000"/>
              <a:alpha val="55000"/>
            </a:schemeClr>
          </a:solidFill>
        </p:spPr>
        <p:txBody>
          <a:bodyPr rtlCol="0" anchor="ctr"/>
          <a:lstStyle>
            <a:lvl1pPr algn="ctr">
              <a:defRPr sz="6000" cap="all" spc="100" baseline="0">
                <a:solidFill>
                  <a:schemeClr val="accent1"/>
                </a:solidFill>
              </a:defRPr>
            </a:lvl1pPr>
          </a:lstStyle>
          <a:p>
            <a:pPr rtl="0"/>
            <a:r>
              <a:rPr lang="nl-NL" noProof="0"/>
              <a:t>Titel toevoegen</a:t>
            </a:r>
          </a:p>
        </p:txBody>
      </p:sp>
      <p:sp>
        <p:nvSpPr>
          <p:cNvPr id="12" name="Tijdelijke aanduiding voor tekst 10">
            <a:extLst>
              <a:ext uri="{FF2B5EF4-FFF2-40B4-BE49-F238E27FC236}">
                <a16:creationId xmlns:a16="http://schemas.microsoft.com/office/drawing/2014/main" id="{BD39BB44-64AC-49A7-8555-2CC62AD7C2D6}"/>
              </a:ext>
            </a:extLst>
          </p:cNvPr>
          <p:cNvSpPr>
            <a:spLocks noGrp="1"/>
          </p:cNvSpPr>
          <p:nvPr>
            <p:ph type="body" sz="quarter" idx="12" hasCustomPrompt="1"/>
          </p:nvPr>
        </p:nvSpPr>
        <p:spPr>
          <a:xfrm>
            <a:off x="0" y="3867309"/>
            <a:ext cx="12192000" cy="1036320"/>
          </a:xfrm>
          <a:prstGeom prst="rect">
            <a:avLst/>
          </a:prstGeom>
          <a:solidFill>
            <a:schemeClr val="accent4">
              <a:lumMod val="50000"/>
              <a:alpha val="55000"/>
            </a:schemeClr>
          </a:solidFill>
        </p:spPr>
        <p:txBody>
          <a:bodyPr rtlCol="0" anchor="ctr"/>
          <a:lstStyle>
            <a:lvl1pPr marL="0" indent="0" algn="ctr">
              <a:buNone/>
              <a:defRPr sz="2400" cap="none" spc="100" baseline="0">
                <a:solidFill>
                  <a:schemeClr val="bg1"/>
                </a:solidFill>
                <a:latin typeface="+mn-lt"/>
              </a:defRPr>
            </a:lvl1pPr>
          </a:lstStyle>
          <a:p>
            <a:pPr lvl="0" rtl="0"/>
            <a:r>
              <a:rPr lang="nl-NL" noProof="0"/>
              <a:t>Klik om subtitel toe te voegen</a:t>
            </a:r>
          </a:p>
        </p:txBody>
      </p:sp>
      <p:sp>
        <p:nvSpPr>
          <p:cNvPr id="2" name="Rechthoek 1">
            <a:extLst>
              <a:ext uri="{FF2B5EF4-FFF2-40B4-BE49-F238E27FC236}">
                <a16:creationId xmlns:a16="http://schemas.microsoft.com/office/drawing/2014/main" id="{9F51AF15-A085-49C8-ABEC-EF90E7D7B280}"/>
              </a:ext>
              <a:ext uri="{C183D7F6-B498-43B3-948B-1728B52AA6E4}">
                <adec:decorative xmlns:adec="http://schemas.microsoft.com/office/drawing/2017/decorative" val="1"/>
              </a:ext>
            </a:extLst>
          </p:cNvPr>
          <p:cNvSpPr/>
          <p:nvPr userDrawn="1"/>
        </p:nvSpPr>
        <p:spPr>
          <a:xfrm>
            <a:off x="3192779" y="2325925"/>
            <a:ext cx="5806440" cy="159654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Tree>
    <p:extLst>
      <p:ext uri="{BB962C8B-B14F-4D97-AF65-F5344CB8AC3E}">
        <p14:creationId xmlns:p14="http://schemas.microsoft.com/office/powerpoint/2010/main" val="14920367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632338-AF9B-647E-F7D0-134E8476BF6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0332FD9-157C-6363-60D1-500219A9EF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510E2E1-0646-FFDA-272A-F5E19B0505D9}"/>
              </a:ext>
            </a:extLst>
          </p:cNvPr>
          <p:cNvSpPr>
            <a:spLocks noGrp="1"/>
          </p:cNvSpPr>
          <p:nvPr>
            <p:ph type="dt" sz="half" idx="10"/>
          </p:nvPr>
        </p:nvSpPr>
        <p:spPr/>
        <p:txBody>
          <a:bodyPr/>
          <a:lstStyle/>
          <a:p>
            <a:fld id="{81B8A5E9-071B-4F0A-92AB-F1C43CB33693}" type="datetimeFigureOut">
              <a:rPr lang="nl-NL" smtClean="0"/>
              <a:t>2-12-2024</a:t>
            </a:fld>
            <a:endParaRPr lang="nl-NL"/>
          </a:p>
        </p:txBody>
      </p:sp>
      <p:sp>
        <p:nvSpPr>
          <p:cNvPr id="5" name="Tijdelijke aanduiding voor voettekst 4">
            <a:extLst>
              <a:ext uri="{FF2B5EF4-FFF2-40B4-BE49-F238E27FC236}">
                <a16:creationId xmlns:a16="http://schemas.microsoft.com/office/drawing/2014/main" id="{00766440-9C7F-47F2-0D41-BDA7B077134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8E2DFA6-D732-E7F0-113B-567C3E4E5330}"/>
              </a:ext>
            </a:extLst>
          </p:cNvPr>
          <p:cNvSpPr>
            <a:spLocks noGrp="1"/>
          </p:cNvSpPr>
          <p:nvPr>
            <p:ph type="sldNum" sz="quarter" idx="12"/>
          </p:nvPr>
        </p:nvSpPr>
        <p:spPr/>
        <p:txBody>
          <a:bodyPr/>
          <a:lstStyle/>
          <a:p>
            <a:fld id="{41F6B508-CAE8-4062-BA05-299A0578D452}" type="slidenum">
              <a:rPr lang="nl-NL" smtClean="0"/>
              <a:t>‹nr.›</a:t>
            </a:fld>
            <a:endParaRPr lang="nl-NL"/>
          </a:p>
        </p:txBody>
      </p:sp>
    </p:spTree>
    <p:extLst>
      <p:ext uri="{BB962C8B-B14F-4D97-AF65-F5344CB8AC3E}">
        <p14:creationId xmlns:p14="http://schemas.microsoft.com/office/powerpoint/2010/main" val="30767905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edankt">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5511344" y="0"/>
            <a:ext cx="6680656" cy="6858000"/>
          </a:xfrm>
          <a:prstGeom prst="rect">
            <a:avLst/>
          </a:prstGeom>
        </p:spPr>
        <p:txBody>
          <a:bodyPr rtlCol="0"/>
          <a:lstStyle>
            <a:lvl1pPr marL="0" indent="0" algn="ctr">
              <a:buNone/>
              <a:defRPr/>
            </a:lvl1pPr>
          </a:lstStyle>
          <a:p>
            <a:pPr rtl="0"/>
            <a:r>
              <a:rPr lang="nl-NL" noProof="0"/>
              <a:t>Klik om foto toe te voegen</a:t>
            </a:r>
          </a:p>
        </p:txBody>
      </p:sp>
      <p:sp>
        <p:nvSpPr>
          <p:cNvPr id="11" name="Rechthoek 10">
            <a:extLst>
              <a:ext uri="{FF2B5EF4-FFF2-40B4-BE49-F238E27FC236}">
                <a16:creationId xmlns:a16="http://schemas.microsoft.com/office/drawing/2014/main" id="{FAF4E84F-A3BE-442F-B9F1-68AB2244AF96}"/>
              </a:ext>
              <a:ext uri="{C183D7F6-B498-43B3-948B-1728B52AA6E4}">
                <adec:decorative xmlns:adec="http://schemas.microsoft.com/office/drawing/2017/decorative" val="1"/>
              </a:ext>
            </a:extLst>
          </p:cNvPr>
          <p:cNvSpPr/>
          <p:nvPr userDrawn="1"/>
        </p:nvSpPr>
        <p:spPr>
          <a:xfrm>
            <a:off x="-20320" y="-7084"/>
            <a:ext cx="5511344"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a:extLst>
              <a:ext uri="{FF2B5EF4-FFF2-40B4-BE49-F238E27FC236}">
                <a16:creationId xmlns:a16="http://schemas.microsoft.com/office/drawing/2014/main" id="{B39AED10-F37C-48B3-A407-EDC6878C712E}"/>
              </a:ext>
            </a:extLst>
          </p:cNvPr>
          <p:cNvSpPr>
            <a:spLocks noGrp="1"/>
          </p:cNvSpPr>
          <p:nvPr>
            <p:ph type="title" hasCustomPrompt="1"/>
          </p:nvPr>
        </p:nvSpPr>
        <p:spPr>
          <a:xfrm>
            <a:off x="1486566" y="3035081"/>
            <a:ext cx="2341256" cy="640698"/>
          </a:xfrm>
          <a:prstGeom prst="rect">
            <a:avLst/>
          </a:prstGeom>
          <a:ln w="28575">
            <a:solidFill>
              <a:schemeClr val="accent4">
                <a:lumMod val="50000"/>
              </a:schemeClr>
            </a:solidFill>
          </a:ln>
        </p:spPr>
        <p:txBody>
          <a:bodyPr rtlCol="0" anchor="ctr"/>
          <a:lstStyle>
            <a:lvl1pPr algn="ctr">
              <a:defRPr sz="2400" cap="all" spc="100" baseline="0">
                <a:solidFill>
                  <a:schemeClr val="accent4">
                    <a:lumMod val="50000"/>
                  </a:schemeClr>
                </a:solidFill>
              </a:defRPr>
            </a:lvl1pPr>
          </a:lstStyle>
          <a:p>
            <a:pPr rtl="0"/>
            <a:r>
              <a:rPr lang="nl-NL" noProof="0"/>
              <a:t>Titel toevoegen</a:t>
            </a:r>
          </a:p>
        </p:txBody>
      </p:sp>
      <p:sp>
        <p:nvSpPr>
          <p:cNvPr id="7" name="Tijdelijke aanduiding voor tekst 10">
            <a:extLst>
              <a:ext uri="{FF2B5EF4-FFF2-40B4-BE49-F238E27FC236}">
                <a16:creationId xmlns:a16="http://schemas.microsoft.com/office/drawing/2014/main" id="{F20D097E-45D7-422E-A8D1-635C7DE9A997}"/>
              </a:ext>
            </a:extLst>
          </p:cNvPr>
          <p:cNvSpPr>
            <a:spLocks noGrp="1"/>
          </p:cNvSpPr>
          <p:nvPr>
            <p:ph type="body" sz="quarter" idx="14" hasCustomPrompt="1"/>
          </p:nvPr>
        </p:nvSpPr>
        <p:spPr>
          <a:xfrm>
            <a:off x="1704805" y="3959761"/>
            <a:ext cx="2879477" cy="1790164"/>
          </a:xfrm>
          <a:prstGeom prst="rect">
            <a:avLst/>
          </a:prstGeom>
        </p:spPr>
        <p:txBody>
          <a:bodyPr rtlCol="0" anchor="t"/>
          <a:lstStyle>
            <a:lvl1pPr marL="0" indent="0" algn="l">
              <a:lnSpc>
                <a:spcPct val="80000"/>
              </a:lnSpc>
              <a:spcBef>
                <a:spcPts val="0"/>
              </a:spcBef>
              <a:buNone/>
              <a:defRPr sz="1600" cap="none" spc="100" baseline="0">
                <a:solidFill>
                  <a:schemeClr val="tx1"/>
                </a:solidFill>
                <a:latin typeface="+mn-lt"/>
              </a:defRPr>
            </a:lvl1pPr>
          </a:lstStyle>
          <a:p>
            <a:pPr lvl="0" rtl="0"/>
            <a:r>
              <a:rPr lang="nl-NL" noProof="0"/>
              <a:t>Klik om tekst toe te voegen</a:t>
            </a:r>
          </a:p>
        </p:txBody>
      </p:sp>
      <p:sp>
        <p:nvSpPr>
          <p:cNvPr id="15" name="Tijdelijke aanduiding voor datum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rtlCol="0"/>
          <a:lstStyle>
            <a:lvl1pPr>
              <a:defRPr/>
            </a:lvl1pPr>
          </a:lstStyle>
          <a:p>
            <a:pPr rtl="0"/>
            <a:r>
              <a:rPr lang="nl-NL" noProof="0"/>
              <a:t>20XX</a:t>
            </a:r>
          </a:p>
        </p:txBody>
      </p:sp>
      <p:sp>
        <p:nvSpPr>
          <p:cNvPr id="12" name="Tijdelijke aanduiding voor voettekst 4">
            <a:extLst>
              <a:ext uri="{FF2B5EF4-FFF2-40B4-BE49-F238E27FC236}">
                <a16:creationId xmlns:a16="http://schemas.microsoft.com/office/drawing/2014/main" id="{14520C17-104B-4F9D-B1D8-2FA4676B3C15}"/>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pPr rtl="0"/>
            <a:r>
              <a:rPr lang="nl-NL" noProof="0"/>
              <a:t>Verkooppresentatie</a:t>
            </a:r>
          </a:p>
        </p:txBody>
      </p:sp>
      <p:sp>
        <p:nvSpPr>
          <p:cNvPr id="13" name="Tijdelijke aanduiding voor dianummer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nl-NL" noProof="0" smtClean="0"/>
              <a:pPr rtl="0"/>
              <a:t>‹nr.›</a:t>
            </a:fld>
            <a:endParaRPr lang="nl-NL" noProof="0"/>
          </a:p>
        </p:txBody>
      </p:sp>
    </p:spTree>
    <p:extLst>
      <p:ext uri="{BB962C8B-B14F-4D97-AF65-F5344CB8AC3E}">
        <p14:creationId xmlns:p14="http://schemas.microsoft.com/office/powerpoint/2010/main" val="2671333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A3101-C6DC-4EE6-A61C-804963ED88B7}" type="datetimeFigureOut">
              <a:rPr lang="nl-NL" smtClean="0"/>
              <a:t>2-12-2024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3250EF83-841D-4299-A766-F0CBA55A8C7A}" type="slidenum">
              <a:rPr lang="nl-NL" smtClean="0"/>
              <a:t>‹nr.›</a:t>
            </a:fld>
            <a:endParaRPr lang="nl-NL"/>
          </a:p>
        </p:txBody>
      </p:sp>
    </p:spTree>
    <p:extLst>
      <p:ext uri="{BB962C8B-B14F-4D97-AF65-F5344CB8AC3E}">
        <p14:creationId xmlns:p14="http://schemas.microsoft.com/office/powerpoint/2010/main" val="32562023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A2A3101-C6DC-4EE6-A61C-804963ED88B7}" type="datetimeFigureOut">
              <a:rPr lang="nl-NL" smtClean="0"/>
              <a:t>2-12-2024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250EF83-841D-4299-A766-F0CBA55A8C7A}" type="slidenum">
              <a:rPr lang="nl-NL" smtClean="0"/>
              <a:t>‹nr.›</a:t>
            </a:fld>
            <a:endParaRPr lang="nl-NL"/>
          </a:p>
        </p:txBody>
      </p:sp>
    </p:spTree>
    <p:extLst>
      <p:ext uri="{BB962C8B-B14F-4D97-AF65-F5344CB8AC3E}">
        <p14:creationId xmlns:p14="http://schemas.microsoft.com/office/powerpoint/2010/main" val="16542455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67DED7-2A39-423A-BF68-B435FC68B3F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6FC9B23-1B03-4BB8-8B7A-0254604944EA}"/>
              </a:ext>
            </a:extLst>
          </p:cNvPr>
          <p:cNvSpPr>
            <a:spLocks noGrp="1"/>
          </p:cNvSpPr>
          <p:nvPr>
            <p:ph type="dt" sz="half" idx="10"/>
          </p:nvPr>
        </p:nvSpPr>
        <p:spPr/>
        <p:txBody>
          <a:bodyPr/>
          <a:lstStyle/>
          <a:p>
            <a:fld id="{6A528E79-7D34-4210-B5BE-728750A207CF}" type="datetimeFigureOut">
              <a:rPr lang="nl-NL" smtClean="0"/>
              <a:t>2-12-2024</a:t>
            </a:fld>
            <a:endParaRPr lang="nl-NL"/>
          </a:p>
        </p:txBody>
      </p:sp>
      <p:sp>
        <p:nvSpPr>
          <p:cNvPr id="4" name="Tijdelijke aanduiding voor voettekst 3">
            <a:extLst>
              <a:ext uri="{FF2B5EF4-FFF2-40B4-BE49-F238E27FC236}">
                <a16:creationId xmlns:a16="http://schemas.microsoft.com/office/drawing/2014/main" id="{A76FDD32-2E1C-4145-8934-A78941F12C6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49D65D4-8139-43DC-ADC3-897D910028CB}"/>
              </a:ext>
            </a:extLst>
          </p:cNvPr>
          <p:cNvSpPr>
            <a:spLocks noGrp="1"/>
          </p:cNvSpPr>
          <p:nvPr>
            <p:ph type="sldNum" sz="quarter" idx="12"/>
          </p:nvPr>
        </p:nvSpPr>
        <p:spPr/>
        <p:txBody>
          <a:bodyPr/>
          <a:lstStyle/>
          <a:p>
            <a:fld id="{1D6D51F0-0D80-4A03-8E86-3769964F3D05}" type="slidenum">
              <a:rPr lang="nl-NL" smtClean="0"/>
              <a:t>‹nr.›</a:t>
            </a:fld>
            <a:endParaRPr lang="nl-NL"/>
          </a:p>
        </p:txBody>
      </p:sp>
    </p:spTree>
    <p:extLst>
      <p:ext uri="{BB962C8B-B14F-4D97-AF65-F5344CB8AC3E}">
        <p14:creationId xmlns:p14="http://schemas.microsoft.com/office/powerpoint/2010/main" val="7196908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B9E8D4D1-00C4-4E8E-99A5-8D1DF5379DBE}" type="datetimeFigureOut">
              <a:rPr lang="nl-NL" smtClean="0"/>
              <a:t>2-12-2024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a:p>
        </p:txBody>
      </p:sp>
      <p:pic>
        <p:nvPicPr>
          <p:cNvPr id="7" name="Vormentaal">
            <a:extLst>
              <a:ext uri="{FF2B5EF4-FFF2-40B4-BE49-F238E27FC236}">
                <a16:creationId xmlns:a16="http://schemas.microsoft.com/office/drawing/2014/main" id="{E498F2B3-5F23-4D85-B0F7-4FB40FF359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0CD14F43-E751-4E68-BC2B-296A229B22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7751143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2-12-2024</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643857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2-12-2024</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2-12-2024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2-12-2024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2-12-2024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2-12-2024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2-12-2024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theme" Target="../theme/theme2.xml"/><Relationship Id="rId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2-12-2024</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97" r:id="rId7"/>
    <p:sldLayoutId id="2147483694" r:id="rId8"/>
    <p:sldLayoutId id="2147483679" r:id="rId9"/>
    <p:sldLayoutId id="2147483680" r:id="rId10"/>
    <p:sldLayoutId id="2147483681" r:id="rId11"/>
    <p:sldLayoutId id="2147483682" r:id="rId12"/>
    <p:sldLayoutId id="2147483695" r:id="rId13"/>
    <p:sldLayoutId id="2147483691" r:id="rId14"/>
    <p:sldLayoutId id="2147483690" r:id="rId15"/>
    <p:sldLayoutId id="2147483676" r:id="rId16"/>
    <p:sldLayoutId id="2147483677" r:id="rId17"/>
    <p:sldLayoutId id="2147483678" r:id="rId18"/>
    <p:sldLayoutId id="2147483696" r:id="rId19"/>
    <p:sldLayoutId id="2147483693" r:id="rId20"/>
    <p:sldLayoutId id="2147483692"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7BE02389-643A-44A3-9E32-4459CAEAC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nl-NL" noProof="0"/>
              <a:t>20XX</a:t>
            </a:r>
          </a:p>
        </p:txBody>
      </p:sp>
      <p:sp>
        <p:nvSpPr>
          <p:cNvPr id="5" name="Tijdelijke aanduiding voor voettekst 4">
            <a:extLst>
              <a:ext uri="{FF2B5EF4-FFF2-40B4-BE49-F238E27FC236}">
                <a16:creationId xmlns:a16="http://schemas.microsoft.com/office/drawing/2014/main" id="{1E3E221A-6F27-4890-B073-7BA27B8FB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nl-NL" noProof="0"/>
              <a:t>Verkooppresentatie</a:t>
            </a:r>
          </a:p>
        </p:txBody>
      </p:sp>
      <p:sp>
        <p:nvSpPr>
          <p:cNvPr id="6" name="Tijdelijke aanduiding voor dianummer 5">
            <a:extLst>
              <a:ext uri="{FF2B5EF4-FFF2-40B4-BE49-F238E27FC236}">
                <a16:creationId xmlns:a16="http://schemas.microsoft.com/office/drawing/2014/main" id="{40B06CAC-A122-486F-81C6-4299D83E9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nl-NL" noProof="0" smtClean="0"/>
              <a:pPr rtl="0"/>
              <a:t>‹nr.›</a:t>
            </a:fld>
            <a:endParaRPr lang="nl-NL" noProof="0"/>
          </a:p>
        </p:txBody>
      </p:sp>
    </p:spTree>
    <p:extLst>
      <p:ext uri="{BB962C8B-B14F-4D97-AF65-F5344CB8AC3E}">
        <p14:creationId xmlns:p14="http://schemas.microsoft.com/office/powerpoint/2010/main" val="4230113875"/>
      </p:ext>
    </p:extLst>
  </p:cSld>
  <p:clrMap bg1="lt1" tx1="dk1" bg2="lt2" tx2="dk2" accent1="accent1" accent2="accent2" accent3="accent3" accent4="accent4" accent5="accent5" accent6="accent6" hlink="hlink" folHlink="folHlink"/>
  <p:sldLayoutIdLst>
    <p:sldLayoutId id="2147483667" r:id="rId1"/>
    <p:sldLayoutId id="2147483649" r:id="rId2"/>
    <p:sldLayoutId id="2147483670" r:id="rId3"/>
    <p:sldLayoutId id="2147483673" r:id="rId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A2A3101-C6DC-4EE6-A61C-804963ED88B7}" type="datetimeFigureOut">
              <a:rPr lang="nl-NL" smtClean="0"/>
              <a:t>2-12-2024</a:t>
            </a:fld>
            <a:endParaRPr lang="nl-NL"/>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nl-NL"/>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250EF83-841D-4299-A766-F0CBA55A8C7A}" type="slidenum">
              <a:rPr lang="nl-NL" smtClean="0"/>
              <a:t>‹nr.›</a:t>
            </a:fld>
            <a:endParaRPr lang="nl-NL"/>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818202"/>
      </p:ext>
    </p:extLst>
  </p:cSld>
  <p:clrMap bg1="lt1" tx1="dk1" bg2="lt2" tx2="dk2" accent1="accent1" accent2="accent2" accent3="accent3" accent4="accent4" accent5="accent5" accent6="accent6" hlink="hlink" folHlink="folHlink"/>
  <p:sldLayoutIdLst>
    <p:sldLayoutId id="2147483672" r:id="rId1"/>
    <p:sldLayoutId id="2147483671" r:id="rId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C898455-9803-4858-9E14-431EBBB39C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EF6F83D-6440-48F7-9EAC-0231E3C10D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6F5869A-9BC4-4B24-9456-E19C1D0CB6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528E79-7D34-4210-B5BE-728750A207CF}" type="datetimeFigureOut">
              <a:rPr lang="nl-NL" smtClean="0"/>
              <a:t>2-12-2024</a:t>
            </a:fld>
            <a:endParaRPr lang="nl-NL"/>
          </a:p>
        </p:txBody>
      </p:sp>
      <p:sp>
        <p:nvSpPr>
          <p:cNvPr id="5" name="Tijdelijke aanduiding voor voettekst 4">
            <a:extLst>
              <a:ext uri="{FF2B5EF4-FFF2-40B4-BE49-F238E27FC236}">
                <a16:creationId xmlns:a16="http://schemas.microsoft.com/office/drawing/2014/main" id="{01B1C1EC-D162-4396-91ED-F82C53CA12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A671080-93A5-45F2-A583-3D667F595C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6D51F0-0D80-4A03-8E86-3769964F3D05}" type="slidenum">
              <a:rPr lang="nl-NL" smtClean="0"/>
              <a:t>‹nr.›</a:t>
            </a:fld>
            <a:endParaRPr lang="nl-NL"/>
          </a:p>
        </p:txBody>
      </p:sp>
    </p:spTree>
    <p:extLst>
      <p:ext uri="{BB962C8B-B14F-4D97-AF65-F5344CB8AC3E}">
        <p14:creationId xmlns:p14="http://schemas.microsoft.com/office/powerpoint/2010/main" val="2009465119"/>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2-12-2024</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2932421776"/>
      </p:ext>
    </p:extLst>
  </p:cSld>
  <p:clrMap bg1="lt1" tx1="dk1" bg2="lt2" tx2="dk2" accent1="accent1" accent2="accent2" accent3="accent3" accent4="accent4" accent5="accent5" accent6="accent6" hlink="hlink" folHlink="folHlink"/>
  <p:sldLayoutIdLst>
    <p:sldLayoutId id="2147483706" r:id="rId1"/>
    <p:sldLayoutId id="214748370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hyperlink" Target="https://hbo-kennisbank.nl/details/aereshogeschool:oai:www.greeni.nl:VBS:2:144763" TargetMode="Externa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hyperlink" Target="https://www.kvk.nl/duurzaamheid/sociaal-ondernemen-succesvol-je-sociale-doel-bereiken/" TargetMode="Externa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36.xml"/><Relationship Id="rId1" Type="http://schemas.openxmlformats.org/officeDocument/2006/relationships/video" Target="https://www.youtube.com/embed/nnwzMbgA0To?feature=oembed"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www.hu.nl/onderzoek/onderzoek/aspecten-van-waardig-werk-moeten-ingebakken-zijn-in-het-ontwerp-van-een-organisatie" TargetMode="Externa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34.xml"/><Relationship Id="rId1" Type="http://schemas.openxmlformats.org/officeDocument/2006/relationships/video" Target="https://www.youtube.com/embed/ND2rzotnNBA?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a:extLst>
              <a:ext uri="{FF2B5EF4-FFF2-40B4-BE49-F238E27FC236}">
                <a16:creationId xmlns:a16="http://schemas.microsoft.com/office/drawing/2014/main" id="{14E73B20-0538-4583-99A5-6DBBBDB452F7}"/>
              </a:ext>
            </a:extLst>
          </p:cNvPr>
          <p:cNvSpPr>
            <a:spLocks noGrp="1"/>
          </p:cNvSpPr>
          <p:nvPr>
            <p:ph type="ctrTitle"/>
          </p:nvPr>
        </p:nvSpPr>
        <p:spPr>
          <a:xfrm>
            <a:off x="526772" y="2939191"/>
            <a:ext cx="7591068" cy="1612489"/>
          </a:xfrm>
        </p:spPr>
        <p:txBody>
          <a:bodyPr/>
          <a:lstStyle/>
          <a:p>
            <a:r>
              <a:rPr lang="nl-NL" dirty="0">
                <a:solidFill>
                  <a:schemeClr val="bg1"/>
                </a:solidFill>
              </a:rPr>
              <a:t>Gezamenlijke les SW en LS | 2-12-2024</a:t>
            </a:r>
          </a:p>
        </p:txBody>
      </p:sp>
      <p:sp>
        <p:nvSpPr>
          <p:cNvPr id="3" name="Tijdelijke aanduiding voor dianummer 2">
            <a:extLst>
              <a:ext uri="{FF2B5EF4-FFF2-40B4-BE49-F238E27FC236}">
                <a16:creationId xmlns:a16="http://schemas.microsoft.com/office/drawing/2014/main" id="{462B565B-3B96-47E8-B899-A4AF9A328060}"/>
              </a:ext>
            </a:extLst>
          </p:cNvPr>
          <p:cNvSpPr>
            <a:spLocks noGrp="1"/>
          </p:cNvSpPr>
          <p:nvPr>
            <p:ph type="sldNum" sz="quarter" idx="12"/>
          </p:nvPr>
        </p:nvSpPr>
        <p:spPr>
          <a:xfrm>
            <a:off x="370800" y="7020000"/>
            <a:ext cx="311944" cy="216000"/>
          </a:xfrm>
        </p:spPr>
        <p:txBody>
          <a:bodyPr/>
          <a:lstStyle/>
          <a:p>
            <a:fld id="{45B76B8B-DE07-48A4-9913-B57A52F2F853}" type="slidenum">
              <a:rPr lang="nl-NL" smtClean="0"/>
              <a:pPr/>
              <a:t>1</a:t>
            </a:fld>
            <a:endParaRPr lang="nl-NL" dirty="0"/>
          </a:p>
        </p:txBody>
      </p:sp>
    </p:spTree>
    <p:extLst>
      <p:ext uri="{BB962C8B-B14F-4D97-AF65-F5344CB8AC3E}">
        <p14:creationId xmlns:p14="http://schemas.microsoft.com/office/powerpoint/2010/main" val="3060570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el 1"/>
          <p:cNvSpPr>
            <a:spLocks noGrp="1"/>
          </p:cNvSpPr>
          <p:nvPr>
            <p:ph type="title"/>
          </p:nvPr>
        </p:nvSpPr>
        <p:spPr>
          <a:xfrm>
            <a:off x="643468" y="643467"/>
            <a:ext cx="3415612" cy="5571066"/>
          </a:xfrm>
        </p:spPr>
        <p:txBody>
          <a:bodyPr>
            <a:normAutofit/>
          </a:bodyPr>
          <a:lstStyle/>
          <a:p>
            <a:r>
              <a:rPr lang="nl-NL">
                <a:solidFill>
                  <a:srgbClr val="FFFFFF"/>
                </a:solidFill>
              </a:rPr>
              <a:t>MVO en Armoede</a:t>
            </a:r>
          </a:p>
        </p:txBody>
      </p:sp>
      <p:sp>
        <p:nvSpPr>
          <p:cNvPr id="3" name="Tijdelijke aanduiding voor inhoud 2">
            <a:extLst>
              <a:ext uri="{FF2B5EF4-FFF2-40B4-BE49-F238E27FC236}">
                <a16:creationId xmlns:a16="http://schemas.microsoft.com/office/drawing/2014/main" id="{0F729830-670C-40C0-9840-69E43C7291E7}"/>
              </a:ext>
            </a:extLst>
          </p:cNvPr>
          <p:cNvSpPr>
            <a:spLocks noGrp="1"/>
          </p:cNvSpPr>
          <p:nvPr>
            <p:ph idx="1"/>
          </p:nvPr>
        </p:nvSpPr>
        <p:spPr>
          <a:xfrm>
            <a:off x="5418165" y="1679713"/>
            <a:ext cx="6011835" cy="4023360"/>
          </a:xfrm>
        </p:spPr>
        <p:txBody>
          <a:bodyPr>
            <a:normAutofit/>
          </a:bodyPr>
          <a:lstStyle/>
          <a:p>
            <a:pPr lvl="0"/>
            <a:r>
              <a:rPr lang="nl-NL" sz="2800"/>
              <a:t>Armoede niet alleen veel persoonlijk leed </a:t>
            </a:r>
            <a:endParaRPr lang="en-US" sz="2800"/>
          </a:p>
          <a:p>
            <a:pPr lvl="0"/>
            <a:r>
              <a:rPr lang="nl-NL" sz="2800"/>
              <a:t>Het kost de samenleving ook veel geld. </a:t>
            </a:r>
            <a:endParaRPr lang="en-US" sz="2800"/>
          </a:p>
          <a:p>
            <a:pPr lvl="1"/>
            <a:r>
              <a:rPr lang="nl-NL" sz="2400"/>
              <a:t>mislopen van belastinggeld </a:t>
            </a:r>
            <a:endParaRPr lang="en-US" sz="2400"/>
          </a:p>
          <a:p>
            <a:pPr lvl="1"/>
            <a:r>
              <a:rPr lang="nl-NL" sz="2400"/>
              <a:t>hoge zorgkosten</a:t>
            </a:r>
            <a:endParaRPr lang="en-US" sz="2400"/>
          </a:p>
          <a:p>
            <a:pPr lvl="1"/>
            <a:r>
              <a:rPr lang="nl-NL" sz="2400"/>
              <a:t>het uitbetalen van uitkeringen</a:t>
            </a:r>
            <a:endParaRPr lang="en-US" sz="2400"/>
          </a:p>
        </p:txBody>
      </p:sp>
    </p:spTree>
    <p:extLst>
      <p:ext uri="{BB962C8B-B14F-4D97-AF65-F5344CB8AC3E}">
        <p14:creationId xmlns:p14="http://schemas.microsoft.com/office/powerpoint/2010/main" val="1091482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el 1"/>
          <p:cNvSpPr>
            <a:spLocks noGrp="1"/>
          </p:cNvSpPr>
          <p:nvPr>
            <p:ph type="title"/>
          </p:nvPr>
        </p:nvSpPr>
        <p:spPr>
          <a:xfrm>
            <a:off x="643468" y="643467"/>
            <a:ext cx="3415612" cy="5571066"/>
          </a:xfrm>
        </p:spPr>
        <p:txBody>
          <a:bodyPr>
            <a:normAutofit/>
          </a:bodyPr>
          <a:lstStyle/>
          <a:p>
            <a:r>
              <a:rPr lang="nl-NL">
                <a:solidFill>
                  <a:srgbClr val="FFFFFF"/>
                </a:solidFill>
              </a:rPr>
              <a:t>MVO en Armoede</a:t>
            </a:r>
          </a:p>
        </p:txBody>
      </p:sp>
      <p:sp>
        <p:nvSpPr>
          <p:cNvPr id="3" name="Tijdelijke aanduiding voor inhoud 2">
            <a:extLst>
              <a:ext uri="{FF2B5EF4-FFF2-40B4-BE49-F238E27FC236}">
                <a16:creationId xmlns:a16="http://schemas.microsoft.com/office/drawing/2014/main" id="{F1504C67-84A5-4C86-AB42-515213D72244}"/>
              </a:ext>
            </a:extLst>
          </p:cNvPr>
          <p:cNvSpPr>
            <a:spLocks noGrp="1"/>
          </p:cNvSpPr>
          <p:nvPr>
            <p:ph idx="1"/>
          </p:nvPr>
        </p:nvSpPr>
        <p:spPr>
          <a:xfrm>
            <a:off x="5049477" y="1417320"/>
            <a:ext cx="6837724" cy="4023360"/>
          </a:xfrm>
        </p:spPr>
        <p:txBody>
          <a:bodyPr>
            <a:normAutofit/>
          </a:bodyPr>
          <a:lstStyle/>
          <a:p>
            <a:pPr lvl="0"/>
            <a:r>
              <a:rPr lang="nl-NL" sz="2800" dirty="0"/>
              <a:t>Als bedrijf/ondernemer problemen door</a:t>
            </a:r>
            <a:endParaRPr lang="en-US" sz="2800" dirty="0"/>
          </a:p>
          <a:p>
            <a:pPr lvl="1"/>
            <a:r>
              <a:rPr lang="nl-NL" sz="2400" dirty="0"/>
              <a:t>schuldeiser </a:t>
            </a:r>
            <a:endParaRPr lang="en-US" sz="2400" dirty="0"/>
          </a:p>
          <a:p>
            <a:pPr lvl="1"/>
            <a:r>
              <a:rPr lang="nl-NL" sz="2400" dirty="0"/>
              <a:t>werknemers in de financiële problemen </a:t>
            </a:r>
            <a:endParaRPr lang="en-US" sz="2400" dirty="0"/>
          </a:p>
          <a:p>
            <a:pPr lvl="0"/>
            <a:r>
              <a:rPr lang="nl-NL" sz="2800" dirty="0"/>
              <a:t>Als bedrijf/ondernemer bijdrage leveren door </a:t>
            </a:r>
            <a:endParaRPr lang="en-US" sz="2800" dirty="0"/>
          </a:p>
          <a:p>
            <a:pPr lvl="1"/>
            <a:r>
              <a:rPr lang="nl-NL" sz="2400" dirty="0"/>
              <a:t>(lokale) initiatieven gericht op armoedebestrijding of preventie te steunen met geld, kennis of menskracht </a:t>
            </a:r>
            <a:endParaRPr lang="en-US" sz="2400" dirty="0"/>
          </a:p>
        </p:txBody>
      </p:sp>
    </p:spTree>
    <p:extLst>
      <p:ext uri="{BB962C8B-B14F-4D97-AF65-F5344CB8AC3E}">
        <p14:creationId xmlns:p14="http://schemas.microsoft.com/office/powerpoint/2010/main" val="1081066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EA78E8-384A-2EF8-337E-9444B844CE9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75E9682-A907-AB17-5DBE-1FE7B7387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el 1">
            <a:extLst>
              <a:ext uri="{FF2B5EF4-FFF2-40B4-BE49-F238E27FC236}">
                <a16:creationId xmlns:a16="http://schemas.microsoft.com/office/drawing/2014/main" id="{4E2F0C9F-D666-B0C1-280E-BFA34D9B552A}"/>
              </a:ext>
            </a:extLst>
          </p:cNvPr>
          <p:cNvSpPr>
            <a:spLocks noGrp="1"/>
          </p:cNvSpPr>
          <p:nvPr>
            <p:ph type="title"/>
          </p:nvPr>
        </p:nvSpPr>
        <p:spPr>
          <a:xfrm>
            <a:off x="643468" y="643467"/>
            <a:ext cx="3415612" cy="5571066"/>
          </a:xfrm>
        </p:spPr>
        <p:txBody>
          <a:bodyPr>
            <a:normAutofit/>
          </a:bodyPr>
          <a:lstStyle/>
          <a:p>
            <a:r>
              <a:rPr lang="nl-NL" dirty="0">
                <a:solidFill>
                  <a:srgbClr val="FFFFFF"/>
                </a:solidFill>
              </a:rPr>
              <a:t>MVO en Gezondheid </a:t>
            </a:r>
          </a:p>
        </p:txBody>
      </p:sp>
      <p:sp>
        <p:nvSpPr>
          <p:cNvPr id="3" name="Tijdelijke aanduiding voor inhoud 2">
            <a:extLst>
              <a:ext uri="{FF2B5EF4-FFF2-40B4-BE49-F238E27FC236}">
                <a16:creationId xmlns:a16="http://schemas.microsoft.com/office/drawing/2014/main" id="{C67A2F49-72D1-ABCF-8624-5C7FB11B951D}"/>
              </a:ext>
            </a:extLst>
          </p:cNvPr>
          <p:cNvSpPr>
            <a:spLocks noGrp="1"/>
          </p:cNvSpPr>
          <p:nvPr>
            <p:ph idx="1"/>
          </p:nvPr>
        </p:nvSpPr>
        <p:spPr>
          <a:xfrm>
            <a:off x="5049477" y="1417320"/>
            <a:ext cx="6837724" cy="4023360"/>
          </a:xfrm>
        </p:spPr>
        <p:txBody>
          <a:bodyPr>
            <a:normAutofit fontScale="85000" lnSpcReduction="10000"/>
          </a:bodyPr>
          <a:lstStyle/>
          <a:p>
            <a:pPr lvl="0"/>
            <a:r>
              <a:rPr lang="nl-NL" sz="2400" dirty="0"/>
              <a:t>De zorg koopt elk jaar voor ruim 1 miljard euro aan voeding in. Daarmee heeft de sector een grote invloed op waar de ingrediënten voor die voeding vandaan komen en hoe duurzaam ze zijn geproduceerd. En dus op de gezondheid van mens en milieu. </a:t>
            </a:r>
          </a:p>
          <a:p>
            <a:pPr lvl="0"/>
            <a:endParaRPr lang="nl-NL" sz="2400" dirty="0"/>
          </a:p>
          <a:p>
            <a:pPr lvl="0"/>
            <a:r>
              <a:rPr lang="nl-NL" sz="2400" dirty="0"/>
              <a:t>Daar komt nog eens bij dat de zorgkosten langzamerhand onbetaalbaar worden, ons klimaat onder druk staat van ons voedingssysteem, en het aantal gezonde jaren in ons leven daalt. </a:t>
            </a:r>
          </a:p>
          <a:p>
            <a:pPr lvl="0"/>
            <a:endParaRPr lang="nl-NL" sz="2400" dirty="0"/>
          </a:p>
          <a:p>
            <a:pPr lvl="0"/>
            <a:r>
              <a:rPr lang="nl-NL" sz="2400" dirty="0"/>
              <a:t>Kortom, de zorg draagt een grote verantwoordelijkheid voor een duurzame economie. Toch weten zorginstellingen niet goed hoe hun voedingsbeleid te verduurzamen. </a:t>
            </a:r>
            <a:endParaRPr lang="en-US" sz="2400" dirty="0"/>
          </a:p>
        </p:txBody>
      </p:sp>
      <p:sp>
        <p:nvSpPr>
          <p:cNvPr id="5" name="Tekstvak 4">
            <a:extLst>
              <a:ext uri="{FF2B5EF4-FFF2-40B4-BE49-F238E27FC236}">
                <a16:creationId xmlns:a16="http://schemas.microsoft.com/office/drawing/2014/main" id="{6F9760B4-A5FF-7D99-CBE1-971377F2BBCA}"/>
              </a:ext>
            </a:extLst>
          </p:cNvPr>
          <p:cNvSpPr txBox="1"/>
          <p:nvPr/>
        </p:nvSpPr>
        <p:spPr>
          <a:xfrm>
            <a:off x="5105517" y="5752868"/>
            <a:ext cx="6096000" cy="923330"/>
          </a:xfrm>
          <a:prstGeom prst="rect">
            <a:avLst/>
          </a:prstGeom>
          <a:noFill/>
        </p:spPr>
        <p:txBody>
          <a:bodyPr wrap="square">
            <a:spAutoFit/>
          </a:bodyPr>
          <a:lstStyle/>
          <a:p>
            <a:r>
              <a:rPr lang="nl-NL" dirty="0">
                <a:solidFill>
                  <a:schemeClr val="accent6"/>
                </a:solidFill>
              </a:rPr>
              <a:t>https://www.mvonederland.nl/projects/toekomstproef-mvo-nederland-ontwikkelt-meetinstrument-voor-duurzame-voeding-in-de-zorg</a:t>
            </a:r>
          </a:p>
        </p:txBody>
      </p:sp>
    </p:spTree>
    <p:extLst>
      <p:ext uri="{BB962C8B-B14F-4D97-AF65-F5344CB8AC3E}">
        <p14:creationId xmlns:p14="http://schemas.microsoft.com/office/powerpoint/2010/main" val="496960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FCCD01C1-657B-99B0-1D19-043C5C91B045}"/>
              </a:ext>
            </a:extLst>
          </p:cNvPr>
          <p:cNvSpPr txBox="1"/>
          <p:nvPr/>
        </p:nvSpPr>
        <p:spPr>
          <a:xfrm>
            <a:off x="1024128" y="585216"/>
            <a:ext cx="8018272" cy="1499616"/>
          </a:xfrm>
          <a:prstGeom prst="rect">
            <a:avLst/>
          </a:prstGeom>
        </p:spPr>
        <p:txBody>
          <a:bodyPr vert="horz" lIns="91440" tIns="45720" rIns="91440" bIns="45720" rtlCol="0" anchor="ctr">
            <a:normAutofit/>
          </a:bodyPr>
          <a:lstStyle/>
          <a:p>
            <a:pPr>
              <a:lnSpc>
                <a:spcPct val="80000"/>
              </a:lnSpc>
              <a:spcBef>
                <a:spcPct val="0"/>
              </a:spcBef>
              <a:spcAft>
                <a:spcPts val="600"/>
              </a:spcAft>
            </a:pPr>
            <a:r>
              <a:rPr lang="en-US" sz="5000" cap="all" spc="100">
                <a:solidFill>
                  <a:schemeClr val="tx1">
                    <a:lumMod val="95000"/>
                    <a:lumOff val="5000"/>
                  </a:schemeClr>
                </a:solidFill>
                <a:latin typeface="+mj-lt"/>
                <a:ea typeface="+mj-ea"/>
                <a:cs typeface="+mj-cs"/>
              </a:rPr>
              <a:t>Impact groene omgeving </a:t>
            </a:r>
            <a:r>
              <a:rPr lang="en-US" sz="5000" cap="all" spc="100" dirty="0">
                <a:solidFill>
                  <a:schemeClr val="tx1">
                    <a:lumMod val="95000"/>
                    <a:lumOff val="5000"/>
                  </a:schemeClr>
                </a:solidFill>
                <a:latin typeface="+mj-lt"/>
                <a:ea typeface="+mj-ea"/>
                <a:cs typeface="+mj-cs"/>
              </a:rPr>
              <a:t>op </a:t>
            </a:r>
            <a:r>
              <a:rPr lang="en-US" sz="5000" cap="all" spc="100">
                <a:solidFill>
                  <a:schemeClr val="tx1">
                    <a:lumMod val="95000"/>
                    <a:lumOff val="5000"/>
                  </a:schemeClr>
                </a:solidFill>
                <a:latin typeface="+mj-lt"/>
                <a:ea typeface="+mj-ea"/>
                <a:cs typeface="+mj-cs"/>
              </a:rPr>
              <a:t>de gezondheid </a:t>
            </a:r>
            <a:endParaRPr lang="en-US" sz="5000" cap="all" spc="100" dirty="0">
              <a:solidFill>
                <a:schemeClr val="tx1">
                  <a:lumMod val="95000"/>
                  <a:lumOff val="5000"/>
                </a:schemeClr>
              </a:solidFill>
              <a:latin typeface="+mj-lt"/>
              <a:ea typeface="+mj-ea"/>
              <a:cs typeface="+mj-cs"/>
            </a:endParaRPr>
          </a:p>
        </p:txBody>
      </p:sp>
      <p:sp>
        <p:nvSpPr>
          <p:cNvPr id="3" name="Tekstvak 2">
            <a:extLst>
              <a:ext uri="{FF2B5EF4-FFF2-40B4-BE49-F238E27FC236}">
                <a16:creationId xmlns:a16="http://schemas.microsoft.com/office/drawing/2014/main" id="{0F197BA7-0C75-2F72-B07D-E8EF54FD3056}"/>
              </a:ext>
            </a:extLst>
          </p:cNvPr>
          <p:cNvSpPr txBox="1"/>
          <p:nvPr/>
        </p:nvSpPr>
        <p:spPr>
          <a:xfrm>
            <a:off x="1024128" y="2286000"/>
            <a:ext cx="8018271" cy="2225040"/>
          </a:xfrm>
          <a:prstGeom prst="rect">
            <a:avLst/>
          </a:prstGeom>
        </p:spPr>
        <p:txBody>
          <a:bodyPr vert="horz" lIns="45720" tIns="45720" rIns="45720" bIns="45720" rtlCol="0">
            <a:normAutofit/>
          </a:bodyPr>
          <a:lstStyle/>
          <a:p>
            <a:pPr>
              <a:lnSpc>
                <a:spcPct val="90000"/>
              </a:lnSpc>
              <a:spcAft>
                <a:spcPts val="600"/>
              </a:spcAft>
              <a:buClr>
                <a:schemeClr val="accent1"/>
              </a:buClr>
            </a:pPr>
            <a:r>
              <a:rPr lang="en-US" dirty="0"/>
              <a:t>Groene </a:t>
            </a:r>
            <a:r>
              <a:rPr lang="en-US" dirty="0" err="1"/>
              <a:t>ruimte</a:t>
            </a:r>
            <a:r>
              <a:rPr lang="en-US" dirty="0"/>
              <a:t> </a:t>
            </a:r>
            <a:r>
              <a:rPr lang="en-US" dirty="0" err="1"/>
              <a:t>verdwijnt</a:t>
            </a:r>
            <a:r>
              <a:rPr lang="en-US" dirty="0"/>
              <a:t> </a:t>
            </a:r>
            <a:r>
              <a:rPr lang="en-US" dirty="0" err="1"/>
              <a:t>en</a:t>
            </a:r>
            <a:r>
              <a:rPr lang="en-US" dirty="0"/>
              <a:t> </a:t>
            </a:r>
            <a:r>
              <a:rPr lang="en-US" dirty="0" err="1"/>
              <a:t>moet</a:t>
            </a:r>
            <a:r>
              <a:rPr lang="en-US" dirty="0"/>
              <a:t> </a:t>
            </a:r>
            <a:r>
              <a:rPr lang="en-US" dirty="0" err="1"/>
              <a:t>plaats</a:t>
            </a:r>
            <a:r>
              <a:rPr lang="en-US" dirty="0"/>
              <a:t> </a:t>
            </a:r>
            <a:r>
              <a:rPr lang="en-US" dirty="0" err="1"/>
              <a:t>maken</a:t>
            </a:r>
            <a:r>
              <a:rPr lang="en-US" dirty="0"/>
              <a:t> </a:t>
            </a:r>
            <a:r>
              <a:rPr lang="en-US" dirty="0" err="1"/>
              <a:t>voor</a:t>
            </a:r>
            <a:r>
              <a:rPr lang="en-US" dirty="0"/>
              <a:t> </a:t>
            </a:r>
            <a:r>
              <a:rPr lang="en-US" dirty="0" err="1"/>
              <a:t>wegen</a:t>
            </a:r>
            <a:r>
              <a:rPr lang="en-US" dirty="0"/>
              <a:t>, </a:t>
            </a:r>
            <a:r>
              <a:rPr lang="en-US" dirty="0" err="1"/>
              <a:t>huizen</a:t>
            </a:r>
            <a:r>
              <a:rPr lang="en-US" dirty="0"/>
              <a:t> </a:t>
            </a:r>
            <a:r>
              <a:rPr lang="en-US" dirty="0" err="1"/>
              <a:t>en</a:t>
            </a:r>
            <a:r>
              <a:rPr lang="en-US" dirty="0"/>
              <a:t> </a:t>
            </a:r>
            <a:r>
              <a:rPr lang="en-US" dirty="0" err="1"/>
              <a:t>bedrijfspanden</a:t>
            </a:r>
            <a:r>
              <a:rPr lang="en-US" dirty="0"/>
              <a:t>, </a:t>
            </a:r>
            <a:r>
              <a:rPr lang="en-US" dirty="0" err="1"/>
              <a:t>terwijl</a:t>
            </a:r>
            <a:r>
              <a:rPr lang="en-US" dirty="0"/>
              <a:t> er steeds </a:t>
            </a:r>
            <a:r>
              <a:rPr lang="en-US" dirty="0" err="1"/>
              <a:t>meer</a:t>
            </a:r>
            <a:r>
              <a:rPr lang="en-US" dirty="0"/>
              <a:t> </a:t>
            </a:r>
            <a:r>
              <a:rPr lang="en-US" dirty="0" err="1"/>
              <a:t>bewijs</a:t>
            </a:r>
            <a:r>
              <a:rPr lang="en-US" dirty="0"/>
              <a:t> is </a:t>
            </a:r>
            <a:r>
              <a:rPr lang="en-US" dirty="0" err="1"/>
              <a:t>voor</a:t>
            </a:r>
            <a:r>
              <a:rPr lang="en-US" dirty="0"/>
              <a:t> </a:t>
            </a:r>
            <a:r>
              <a:rPr lang="en-US" dirty="0" err="1"/>
              <a:t>positieve</a:t>
            </a:r>
            <a:r>
              <a:rPr lang="en-US" dirty="0"/>
              <a:t> </a:t>
            </a:r>
            <a:r>
              <a:rPr lang="en-US" dirty="0" err="1"/>
              <a:t>effecten</a:t>
            </a:r>
            <a:r>
              <a:rPr lang="en-US" dirty="0"/>
              <a:t> van </a:t>
            </a:r>
            <a:r>
              <a:rPr lang="en-US" dirty="0" err="1"/>
              <a:t>groene</a:t>
            </a:r>
            <a:r>
              <a:rPr lang="en-US" dirty="0"/>
              <a:t> </a:t>
            </a:r>
            <a:r>
              <a:rPr lang="en-US" dirty="0" err="1"/>
              <a:t>ruimte</a:t>
            </a:r>
            <a:r>
              <a:rPr lang="en-US" dirty="0"/>
              <a:t> op </a:t>
            </a:r>
            <a:r>
              <a:rPr lang="en-US" dirty="0" err="1"/>
              <a:t>gezondheid</a:t>
            </a:r>
            <a:r>
              <a:rPr lang="en-US" dirty="0"/>
              <a:t>. Een </a:t>
            </a:r>
            <a:r>
              <a:rPr lang="en-US" dirty="0" err="1"/>
              <a:t>onderdeel</a:t>
            </a:r>
            <a:r>
              <a:rPr lang="en-US" dirty="0"/>
              <a:t> van de </a:t>
            </a:r>
            <a:r>
              <a:rPr lang="en-US" dirty="0" err="1"/>
              <a:t>stedelijke</a:t>
            </a:r>
            <a:r>
              <a:rPr lang="en-US" dirty="0"/>
              <a:t> </a:t>
            </a:r>
            <a:r>
              <a:rPr lang="en-US" dirty="0" err="1"/>
              <a:t>omgeving</a:t>
            </a:r>
            <a:r>
              <a:rPr lang="en-US" dirty="0"/>
              <a:t> </a:t>
            </a:r>
            <a:r>
              <a:rPr lang="en-US" dirty="0" err="1"/>
              <a:t>zijn</a:t>
            </a:r>
            <a:r>
              <a:rPr lang="en-US" dirty="0"/>
              <a:t> </a:t>
            </a:r>
            <a:r>
              <a:rPr lang="en-US" dirty="0" err="1"/>
              <a:t>bedrijventerreinen</a:t>
            </a:r>
            <a:r>
              <a:rPr lang="en-US" dirty="0"/>
              <a:t>. </a:t>
            </a:r>
            <a:r>
              <a:rPr lang="en-US" dirty="0" err="1"/>
              <a:t>Bedrijven</a:t>
            </a:r>
            <a:r>
              <a:rPr lang="en-US" dirty="0"/>
              <a:t> </a:t>
            </a:r>
            <a:r>
              <a:rPr lang="en-US" dirty="0" err="1"/>
              <a:t>zijn</a:t>
            </a:r>
            <a:r>
              <a:rPr lang="en-US" dirty="0"/>
              <a:t> </a:t>
            </a:r>
            <a:r>
              <a:rPr lang="en-US" dirty="0" err="1"/>
              <a:t>zich</a:t>
            </a:r>
            <a:r>
              <a:rPr lang="en-US" dirty="0"/>
              <a:t> er steeds </a:t>
            </a:r>
            <a:r>
              <a:rPr lang="en-US" dirty="0" err="1"/>
              <a:t>meer</a:t>
            </a:r>
            <a:r>
              <a:rPr lang="en-US" dirty="0"/>
              <a:t> </a:t>
            </a:r>
            <a:r>
              <a:rPr lang="en-US" dirty="0" err="1"/>
              <a:t>bewust</a:t>
            </a:r>
            <a:r>
              <a:rPr lang="en-US" dirty="0"/>
              <a:t> van </a:t>
            </a:r>
            <a:r>
              <a:rPr lang="en-US" dirty="0" err="1"/>
              <a:t>dat</a:t>
            </a:r>
            <a:r>
              <a:rPr lang="en-US" dirty="0"/>
              <a:t> </a:t>
            </a:r>
            <a:r>
              <a:rPr lang="en-US" dirty="0" err="1"/>
              <a:t>duurzame</a:t>
            </a:r>
            <a:r>
              <a:rPr lang="en-US" dirty="0"/>
              <a:t> </a:t>
            </a:r>
            <a:r>
              <a:rPr lang="en-US" dirty="0" err="1"/>
              <a:t>ontwikkeling</a:t>
            </a:r>
            <a:r>
              <a:rPr lang="en-US" dirty="0"/>
              <a:t> </a:t>
            </a:r>
            <a:r>
              <a:rPr lang="en-US" dirty="0" err="1"/>
              <a:t>en</a:t>
            </a:r>
            <a:r>
              <a:rPr lang="en-US" dirty="0"/>
              <a:t> </a:t>
            </a:r>
            <a:r>
              <a:rPr lang="en-US" dirty="0" err="1"/>
              <a:t>maatschappelijk</a:t>
            </a:r>
            <a:r>
              <a:rPr lang="en-US" dirty="0"/>
              <a:t> </a:t>
            </a:r>
            <a:r>
              <a:rPr lang="en-US" dirty="0" err="1"/>
              <a:t>verantwoord</a:t>
            </a:r>
            <a:r>
              <a:rPr lang="en-US" dirty="0"/>
              <a:t> </a:t>
            </a:r>
            <a:r>
              <a:rPr lang="en-US" dirty="0" err="1"/>
              <a:t>ondernemen</a:t>
            </a:r>
            <a:r>
              <a:rPr lang="en-US" dirty="0"/>
              <a:t> </a:t>
            </a:r>
            <a:r>
              <a:rPr lang="en-US" dirty="0" err="1"/>
              <a:t>belangrijk</a:t>
            </a:r>
            <a:r>
              <a:rPr lang="en-US" dirty="0"/>
              <a:t> is </a:t>
            </a:r>
            <a:r>
              <a:rPr lang="en-US" dirty="0" err="1"/>
              <a:t>en</a:t>
            </a:r>
            <a:r>
              <a:rPr lang="en-US" dirty="0"/>
              <a:t> </a:t>
            </a:r>
            <a:r>
              <a:rPr lang="en-US" dirty="0" err="1"/>
              <a:t>willen</a:t>
            </a:r>
            <a:r>
              <a:rPr lang="en-US" dirty="0"/>
              <a:t> </a:t>
            </a:r>
            <a:r>
              <a:rPr lang="en-US" dirty="0" err="1"/>
              <a:t>daarom</a:t>
            </a:r>
            <a:r>
              <a:rPr lang="en-US" dirty="0"/>
              <a:t> </a:t>
            </a:r>
            <a:r>
              <a:rPr lang="en-US" dirty="0" err="1"/>
              <a:t>verantwoordelijkheid</a:t>
            </a:r>
            <a:r>
              <a:rPr lang="en-US" dirty="0"/>
              <a:t> </a:t>
            </a:r>
            <a:r>
              <a:rPr lang="en-US" dirty="0" err="1"/>
              <a:t>dragen</a:t>
            </a:r>
            <a:r>
              <a:rPr lang="en-US" dirty="0"/>
              <a:t> </a:t>
            </a:r>
            <a:r>
              <a:rPr lang="en-US" dirty="0" err="1"/>
              <a:t>voor</a:t>
            </a:r>
            <a:r>
              <a:rPr lang="en-US" dirty="0"/>
              <a:t> </a:t>
            </a:r>
            <a:r>
              <a:rPr lang="en-US" dirty="0" err="1"/>
              <a:t>maatschappelijke</a:t>
            </a:r>
            <a:r>
              <a:rPr lang="en-US" dirty="0"/>
              <a:t> </a:t>
            </a:r>
            <a:r>
              <a:rPr lang="en-US" dirty="0" err="1"/>
              <a:t>problemen</a:t>
            </a:r>
            <a:r>
              <a:rPr lang="en-US" dirty="0"/>
              <a:t> </a:t>
            </a:r>
            <a:r>
              <a:rPr lang="en-US" dirty="0" err="1"/>
              <a:t>zoals</a:t>
            </a:r>
            <a:r>
              <a:rPr lang="en-US" dirty="0"/>
              <a:t> </a:t>
            </a:r>
            <a:r>
              <a:rPr lang="en-US" dirty="0" err="1"/>
              <a:t>biodiversiteitachteruitgang</a:t>
            </a:r>
            <a:r>
              <a:rPr lang="en-US" dirty="0"/>
              <a:t> </a:t>
            </a:r>
            <a:r>
              <a:rPr lang="en-US" dirty="0" err="1"/>
              <a:t>en</a:t>
            </a:r>
            <a:r>
              <a:rPr lang="en-US" dirty="0"/>
              <a:t> </a:t>
            </a:r>
            <a:r>
              <a:rPr lang="en-US" dirty="0" err="1"/>
              <a:t>gezondheid</a:t>
            </a:r>
            <a:r>
              <a:rPr lang="en-US" dirty="0"/>
              <a:t>. </a:t>
            </a:r>
          </a:p>
        </p:txBody>
      </p:sp>
      <p:sp>
        <p:nvSpPr>
          <p:cNvPr id="35" name="Rectangle 34">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kstvak 4">
            <a:extLst>
              <a:ext uri="{FF2B5EF4-FFF2-40B4-BE49-F238E27FC236}">
                <a16:creationId xmlns:a16="http://schemas.microsoft.com/office/drawing/2014/main" id="{B24278BC-B8DE-AD25-ABFA-532E7925155C}"/>
              </a:ext>
            </a:extLst>
          </p:cNvPr>
          <p:cNvSpPr txBox="1"/>
          <p:nvPr/>
        </p:nvSpPr>
        <p:spPr>
          <a:xfrm>
            <a:off x="1024128" y="4485906"/>
            <a:ext cx="4897120" cy="923330"/>
          </a:xfrm>
          <a:prstGeom prst="rect">
            <a:avLst/>
          </a:prstGeom>
          <a:noFill/>
        </p:spPr>
        <p:txBody>
          <a:bodyPr wrap="square">
            <a:spAutoFit/>
          </a:bodyPr>
          <a:lstStyle/>
          <a:p>
            <a:pPr>
              <a:spcAft>
                <a:spcPts val="600"/>
              </a:spcAft>
            </a:pPr>
            <a:r>
              <a:rPr lang="nl-NL" dirty="0">
                <a:hlinkClick r:id="rId2"/>
              </a:rPr>
              <a:t>https://hbo-kennisbank.nl/details/aereshogeschool:oai:www.greeni.nl:VBS:2:144763</a:t>
            </a:r>
            <a:r>
              <a:rPr lang="nl-NL" dirty="0"/>
              <a:t> </a:t>
            </a:r>
          </a:p>
        </p:txBody>
      </p:sp>
    </p:spTree>
    <p:extLst>
      <p:ext uri="{BB962C8B-B14F-4D97-AF65-F5344CB8AC3E}">
        <p14:creationId xmlns:p14="http://schemas.microsoft.com/office/powerpoint/2010/main" val="89189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24128" y="585216"/>
            <a:ext cx="8018272" cy="1499616"/>
          </a:xfrm>
        </p:spPr>
        <p:txBody>
          <a:bodyPr>
            <a:normAutofit/>
          </a:bodyPr>
          <a:lstStyle/>
          <a:p>
            <a:r>
              <a:rPr lang="nl-NL" dirty="0"/>
              <a:t>MVO en Biodiversiteit</a:t>
            </a:r>
          </a:p>
        </p:txBody>
      </p:sp>
      <p:sp>
        <p:nvSpPr>
          <p:cNvPr id="3" name="Tijdelijke aanduiding voor inhoud 2"/>
          <p:cNvSpPr>
            <a:spLocks noGrp="1"/>
          </p:cNvSpPr>
          <p:nvPr>
            <p:ph idx="1"/>
          </p:nvPr>
        </p:nvSpPr>
        <p:spPr>
          <a:xfrm>
            <a:off x="1024128" y="2286000"/>
            <a:ext cx="8018271" cy="4023360"/>
          </a:xfrm>
        </p:spPr>
        <p:txBody>
          <a:bodyPr>
            <a:normAutofit/>
          </a:bodyPr>
          <a:lstStyle/>
          <a:p>
            <a:r>
              <a:rPr lang="nl-NL" dirty="0"/>
              <a:t>Met biodiversiteit wordt de variatie onder alle levende organismen bedoeld. Het gaat hierbij om de diversiteit aan </a:t>
            </a:r>
            <a:r>
              <a:rPr lang="nl-NL" u="sng" dirty="0"/>
              <a:t>ecosystemen</a:t>
            </a:r>
            <a:r>
              <a:rPr lang="nl-NL" dirty="0"/>
              <a:t>, met daarin verschillende soorten </a:t>
            </a:r>
            <a:r>
              <a:rPr lang="nl-NL" u="sng" dirty="0"/>
              <a:t>organismen</a:t>
            </a:r>
            <a:r>
              <a:rPr lang="nl-NL" dirty="0"/>
              <a:t>, en de verschillen tussen organismen van hetzelfde soort.</a:t>
            </a: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609360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24128" y="585216"/>
            <a:ext cx="8018272" cy="1499616"/>
          </a:xfrm>
        </p:spPr>
        <p:txBody>
          <a:bodyPr>
            <a:normAutofit/>
          </a:bodyPr>
          <a:lstStyle/>
          <a:p>
            <a:r>
              <a:rPr lang="nl-NL" dirty="0"/>
              <a:t>MVO en Biodiversiteit</a:t>
            </a:r>
          </a:p>
        </p:txBody>
      </p:sp>
      <p:sp>
        <p:nvSpPr>
          <p:cNvPr id="3" name="Tijdelijke aanduiding voor inhoud 2"/>
          <p:cNvSpPr>
            <a:spLocks noGrp="1"/>
          </p:cNvSpPr>
          <p:nvPr>
            <p:ph idx="1"/>
          </p:nvPr>
        </p:nvSpPr>
        <p:spPr>
          <a:xfrm>
            <a:off x="1024128" y="2286000"/>
            <a:ext cx="8018271" cy="4023360"/>
          </a:xfrm>
        </p:spPr>
        <p:txBody>
          <a:bodyPr>
            <a:normAutofit/>
          </a:bodyPr>
          <a:lstStyle/>
          <a:p>
            <a:r>
              <a:rPr lang="nl-NL" sz="1700"/>
              <a:t>Biodiversiteit neemt af </a:t>
            </a:r>
          </a:p>
          <a:p>
            <a:r>
              <a:rPr lang="nl-NL" sz="1700"/>
              <a:t>Sinds 1970 heeft Europa 30% van zijn biodiversiteit verloren. </a:t>
            </a:r>
          </a:p>
          <a:p>
            <a:r>
              <a:rPr lang="nl-NL" sz="1700"/>
              <a:t>In de tropen is de teruggang maar liefst 60%. </a:t>
            </a:r>
          </a:p>
          <a:p>
            <a:r>
              <a:rPr lang="nl-NL" sz="1700"/>
              <a:t>Oorzaak: menselijk handelen: </a:t>
            </a:r>
          </a:p>
          <a:p>
            <a:pPr lvl="1"/>
            <a:r>
              <a:rPr lang="nl-NL" sz="1700"/>
              <a:t>milieuvervuiling, houtkap, overbevissing en urbanisatie. </a:t>
            </a:r>
          </a:p>
          <a:p>
            <a:pPr lvl="1"/>
            <a:endParaRPr lang="nl-NL" sz="1700"/>
          </a:p>
          <a:p>
            <a:r>
              <a:rPr lang="nl-NL" sz="1700"/>
              <a:t>We gebruiken simpelweg meer natuurlijke hulpbronnen dan de aarde kan herstellen.</a:t>
            </a:r>
          </a:p>
          <a:p>
            <a:r>
              <a:rPr lang="nl-NL" sz="1700"/>
              <a:t>Als het verlies aan biodiversiteit onverminderd doorgaat, kost dit de wereldgemeenschap $50 miljard per jaar. (Global </a:t>
            </a:r>
            <a:r>
              <a:rPr lang="nl-NL" sz="1700" err="1"/>
              <a:t>Diversity</a:t>
            </a:r>
            <a:r>
              <a:rPr lang="nl-NL" sz="1700"/>
              <a:t> Outlook).</a:t>
            </a:r>
          </a:p>
          <a:p>
            <a:endParaRPr lang="nl-NL" sz="1700"/>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517961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24128" y="585216"/>
            <a:ext cx="8018272" cy="1499616"/>
          </a:xfrm>
        </p:spPr>
        <p:txBody>
          <a:bodyPr>
            <a:normAutofit/>
          </a:bodyPr>
          <a:lstStyle/>
          <a:p>
            <a:r>
              <a:rPr lang="nl-NL" dirty="0"/>
              <a:t>MVO en Biodiversiteit</a:t>
            </a:r>
          </a:p>
        </p:txBody>
      </p:sp>
      <p:sp>
        <p:nvSpPr>
          <p:cNvPr id="3" name="Tijdelijke aanduiding voor inhoud 2"/>
          <p:cNvSpPr>
            <a:spLocks noGrp="1"/>
          </p:cNvSpPr>
          <p:nvPr>
            <p:ph idx="1"/>
          </p:nvPr>
        </p:nvSpPr>
        <p:spPr>
          <a:xfrm>
            <a:off x="1024128" y="2286000"/>
            <a:ext cx="8018271" cy="4023360"/>
          </a:xfrm>
        </p:spPr>
        <p:txBody>
          <a:bodyPr>
            <a:normAutofit/>
          </a:bodyPr>
          <a:lstStyle/>
          <a:p>
            <a:pPr marL="0" indent="0">
              <a:buNone/>
            </a:pPr>
            <a:r>
              <a:rPr lang="nl-NL" dirty="0"/>
              <a:t>Hoge urgentie!!!</a:t>
            </a:r>
          </a:p>
          <a:p>
            <a:r>
              <a:rPr lang="nl-NL" dirty="0"/>
              <a:t>Verduurzamen van productieketen is essentieel instrument om verlies van diversiteit te stoppen. </a:t>
            </a:r>
          </a:p>
          <a:p>
            <a:r>
              <a:rPr lang="nl-NL" dirty="0"/>
              <a:t>Minder dan 1/5 van de grootste bedrijven ter wereld ziet biodiversiteit als een belangrijk strategisch thema</a:t>
            </a:r>
          </a:p>
          <a:p>
            <a:r>
              <a:rPr lang="nl-NL" dirty="0"/>
              <a:t>7 van de 59 onderzochte AEX-genoteerde bedrijven expliciet aandacht besteden aan biodiversiteit</a:t>
            </a:r>
          </a:p>
          <a:p>
            <a:pPr lvl="1"/>
            <a:r>
              <a:rPr lang="nl-NL" dirty="0"/>
              <a:t>terwijl deze bedrijven voor voortbestaan afhankelijk zijn van beschikbaarheid van grondstoffen en natuurlijke hulpbronnen</a:t>
            </a: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113967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024129" y="585216"/>
            <a:ext cx="3779085" cy="1499616"/>
          </a:xfrm>
        </p:spPr>
        <p:txBody>
          <a:bodyPr>
            <a:normAutofit/>
          </a:bodyPr>
          <a:lstStyle/>
          <a:p>
            <a:r>
              <a:rPr lang="nl-NL" dirty="0">
                <a:solidFill>
                  <a:srgbClr val="FFFFFF"/>
                </a:solidFill>
              </a:rPr>
              <a:t>MVO en Leefbaarheid</a:t>
            </a:r>
          </a:p>
        </p:txBody>
      </p:sp>
      <p:cxnSp>
        <p:nvCxnSpPr>
          <p:cNvPr id="18" name="Straight Connector 17">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499075" y="2193194"/>
            <a:ext cx="4470397" cy="4765040"/>
          </a:xfrm>
        </p:spPr>
        <p:txBody>
          <a:bodyPr>
            <a:normAutofit/>
          </a:bodyPr>
          <a:lstStyle/>
          <a:p>
            <a:pPr marL="0" indent="0">
              <a:buNone/>
            </a:pPr>
            <a:r>
              <a:rPr lang="nl-NL" sz="1400" dirty="0">
                <a:solidFill>
                  <a:srgbClr val="FFFFFF"/>
                </a:solidFill>
                <a:latin typeface="Arial" panose="020B0604020202020204" pitchFamily="34" charset="0"/>
                <a:cs typeface="Arial" panose="020B0604020202020204" pitchFamily="34" charset="0"/>
              </a:rPr>
              <a:t>Het begrip 'leefbaarheid' gaat over hoe aantrekkelijk een gebied is om te wonen of te werken. Verschillende kenmerken spelen hier een belangrijke rol in:</a:t>
            </a:r>
          </a:p>
          <a:p>
            <a:pPr marL="0" indent="0">
              <a:buNone/>
            </a:pPr>
            <a:r>
              <a:rPr lang="nl-NL" sz="1400" dirty="0">
                <a:solidFill>
                  <a:srgbClr val="FFFFFF"/>
                </a:solidFill>
                <a:latin typeface="Arial" panose="020B0604020202020204" pitchFamily="34" charset="0"/>
                <a:cs typeface="Arial" panose="020B0604020202020204" pitchFamily="34" charset="0"/>
              </a:rPr>
              <a:t>Voldoende voorzieningen: scholen, winkels, parkeerfaciliteiten, openbare verlichting, groen, openbaar vervoer.</a:t>
            </a:r>
          </a:p>
          <a:p>
            <a:r>
              <a:rPr lang="nl-NL" sz="1400" dirty="0">
                <a:solidFill>
                  <a:srgbClr val="FFFFFF"/>
                </a:solidFill>
                <a:latin typeface="Arial" panose="020B0604020202020204" pitchFamily="34" charset="0"/>
                <a:cs typeface="Arial" panose="020B0604020202020204" pitchFamily="34" charset="0"/>
              </a:rPr>
              <a:t>Sociale cohesie: de aanwezigheid en kwaliteit van buurtcontacten en vormen van burenhulp.</a:t>
            </a:r>
          </a:p>
          <a:p>
            <a:r>
              <a:rPr lang="nl-NL" sz="1400" dirty="0">
                <a:solidFill>
                  <a:srgbClr val="FFFFFF"/>
                </a:solidFill>
                <a:latin typeface="Arial" panose="020B0604020202020204" pitchFamily="34" charset="0"/>
                <a:cs typeface="Arial" panose="020B0604020202020204" pitchFamily="34" charset="0"/>
              </a:rPr>
              <a:t>(Sociale) veiligheid: inbraak, drugsgebruik, vandalisme, verkeer.</a:t>
            </a:r>
          </a:p>
          <a:p>
            <a:r>
              <a:rPr lang="nl-NL" sz="1400" dirty="0">
                <a:solidFill>
                  <a:srgbClr val="FFFFFF"/>
                </a:solidFill>
                <a:latin typeface="Arial" panose="020B0604020202020204" pitchFamily="34" charset="0"/>
                <a:cs typeface="Arial" panose="020B0604020202020204" pitchFamily="34" charset="0"/>
              </a:rPr>
              <a:t>Milieu: vervuiling, zwerfvuil, bodemverontreiniging, luchtkwaliteit, geluidsoverlast.</a:t>
            </a:r>
          </a:p>
          <a:p>
            <a:r>
              <a:rPr lang="nl-NL" sz="1400" dirty="0">
                <a:solidFill>
                  <a:srgbClr val="FFFFFF"/>
                </a:solidFill>
                <a:latin typeface="Arial" panose="020B0604020202020204" pitchFamily="34" charset="0"/>
                <a:cs typeface="Arial" panose="020B0604020202020204" pitchFamily="34" charset="0"/>
              </a:rPr>
              <a:t>De kwaliteit van de openbare ruimte: een al dan niet verloederd straatbeeld, leegstand, autowrakken, kapotte speeltoestellen, de onderhoudsstaat van parken en straten.</a:t>
            </a:r>
          </a:p>
        </p:txBody>
      </p:sp>
      <p:pic>
        <p:nvPicPr>
          <p:cNvPr id="4" name="Afbeelding 3"/>
          <p:cNvPicPr>
            <a:picLocks noChangeAspect="1"/>
          </p:cNvPicPr>
          <p:nvPr/>
        </p:nvPicPr>
        <p:blipFill rotWithShape="1">
          <a:blip r:embed="rId2"/>
          <a:srcRect l="14259" r="2730"/>
          <a:stretch/>
        </p:blipFill>
        <p:spPr>
          <a:xfrm>
            <a:off x="6492677" y="235730"/>
            <a:ext cx="4480227" cy="6622270"/>
          </a:xfrm>
          <a:prstGeom prst="rect">
            <a:avLst/>
          </a:prstGeom>
        </p:spPr>
      </p:pic>
    </p:spTree>
    <p:extLst>
      <p:ext uri="{BB962C8B-B14F-4D97-AF65-F5344CB8AC3E}">
        <p14:creationId xmlns:p14="http://schemas.microsoft.com/office/powerpoint/2010/main" val="4260058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024129" y="585216"/>
            <a:ext cx="3779085" cy="1499616"/>
          </a:xfrm>
        </p:spPr>
        <p:txBody>
          <a:bodyPr>
            <a:normAutofit/>
          </a:bodyPr>
          <a:lstStyle/>
          <a:p>
            <a:r>
              <a:rPr lang="nl-NL">
                <a:solidFill>
                  <a:srgbClr val="FFFFFF"/>
                </a:solidFill>
              </a:rPr>
              <a:t>MVO en Leefbaarheid</a:t>
            </a:r>
          </a:p>
        </p:txBody>
      </p:sp>
      <p:cxnSp>
        <p:nvCxnSpPr>
          <p:cNvPr id="25" name="Straight Connector 24">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1024129" y="2286000"/>
            <a:ext cx="3791711" cy="4185920"/>
          </a:xfrm>
        </p:spPr>
        <p:txBody>
          <a:bodyPr>
            <a:normAutofit/>
          </a:bodyPr>
          <a:lstStyle/>
          <a:p>
            <a:pPr marL="0" indent="0">
              <a:buNone/>
            </a:pPr>
            <a:r>
              <a:rPr lang="nl-NL" sz="1600" dirty="0">
                <a:solidFill>
                  <a:srgbClr val="FFFFFF"/>
                </a:solidFill>
                <a:latin typeface="Arial" panose="020B0604020202020204" pitchFamily="34" charset="0"/>
                <a:cs typeface="Arial" panose="020B0604020202020204" pitchFamily="34" charset="0"/>
              </a:rPr>
              <a:t>Als bedrijf lokaal bekend en betrokken?</a:t>
            </a:r>
          </a:p>
          <a:p>
            <a:pPr marL="0" indent="0">
              <a:buNone/>
            </a:pPr>
            <a:r>
              <a:rPr lang="nl-NL" sz="1600" dirty="0">
                <a:solidFill>
                  <a:srgbClr val="FFFFFF"/>
                </a:solidFill>
                <a:latin typeface="Arial" panose="020B0604020202020204" pitchFamily="34" charset="0"/>
                <a:cs typeface="Arial" panose="020B0604020202020204" pitchFamily="34" charset="0"/>
              </a:rPr>
              <a:t>Maatschappelijk Betrokken Ondernemer (MBO)</a:t>
            </a:r>
          </a:p>
          <a:p>
            <a:pPr marL="0" indent="0">
              <a:buNone/>
            </a:pPr>
            <a:endParaRPr lang="nl-NL" sz="1600" dirty="0">
              <a:solidFill>
                <a:srgbClr val="FFFFFF"/>
              </a:solidFill>
              <a:latin typeface="Arial" panose="020B0604020202020204" pitchFamily="34" charset="0"/>
              <a:cs typeface="Arial" panose="020B0604020202020204" pitchFamily="34" charset="0"/>
            </a:endParaRPr>
          </a:p>
          <a:p>
            <a:pPr lvl="1"/>
            <a:r>
              <a:rPr lang="nl-NL" sz="1600" dirty="0">
                <a:solidFill>
                  <a:srgbClr val="FFFFFF"/>
                </a:solidFill>
                <a:latin typeface="Arial" panose="020B0604020202020204" pitchFamily="34" charset="0"/>
                <a:cs typeface="Arial" panose="020B0604020202020204" pitchFamily="34" charset="0"/>
              </a:rPr>
              <a:t>Vrijwilligerswerk in de buurt</a:t>
            </a:r>
          </a:p>
          <a:p>
            <a:pPr lvl="1"/>
            <a:r>
              <a:rPr lang="nl-NL" sz="1600" dirty="0">
                <a:solidFill>
                  <a:srgbClr val="FFFFFF"/>
                </a:solidFill>
                <a:latin typeface="Arial" panose="020B0604020202020204" pitchFamily="34" charset="0"/>
                <a:cs typeface="Arial" panose="020B0604020202020204" pitchFamily="34" charset="0"/>
              </a:rPr>
              <a:t>Buurtborrel</a:t>
            </a:r>
          </a:p>
          <a:p>
            <a:pPr lvl="1"/>
            <a:r>
              <a:rPr lang="nl-NL" sz="1600" dirty="0">
                <a:solidFill>
                  <a:srgbClr val="FFFFFF"/>
                </a:solidFill>
                <a:latin typeface="Arial" panose="020B0604020202020204" pitchFamily="34" charset="0"/>
                <a:cs typeface="Arial" panose="020B0604020202020204" pitchFamily="34" charset="0"/>
              </a:rPr>
              <a:t>Kansarme jongeren helpen en toekomst bieden</a:t>
            </a:r>
          </a:p>
          <a:p>
            <a:pPr lvl="1"/>
            <a:r>
              <a:rPr lang="nl-NL" sz="1600" dirty="0">
                <a:solidFill>
                  <a:srgbClr val="FFFFFF"/>
                </a:solidFill>
                <a:latin typeface="Arial" panose="020B0604020202020204" pitchFamily="34" charset="0"/>
                <a:cs typeface="Arial" panose="020B0604020202020204" pitchFamily="34" charset="0"/>
              </a:rPr>
              <a:t>Workshops of weekendschool</a:t>
            </a:r>
          </a:p>
          <a:p>
            <a:endParaRPr lang="nl-NL" sz="1600" dirty="0">
              <a:solidFill>
                <a:srgbClr val="FFFFFF"/>
              </a:solidFill>
              <a:latin typeface="Arial" panose="020B0604020202020204" pitchFamily="34" charset="0"/>
              <a:cs typeface="Arial" panose="020B0604020202020204" pitchFamily="34" charset="0"/>
            </a:endParaRPr>
          </a:p>
          <a:p>
            <a:r>
              <a:rPr lang="nl-NL" sz="1600" dirty="0">
                <a:solidFill>
                  <a:srgbClr val="FFFFFF"/>
                </a:solidFill>
                <a:latin typeface="Arial" panose="020B0604020202020204" pitchFamily="34" charset="0"/>
                <a:cs typeface="Arial" panose="020B0604020202020204" pitchFamily="34" charset="0"/>
              </a:rPr>
              <a:t>Goed voor buurt en goed voor bedrijf</a:t>
            </a:r>
          </a:p>
        </p:txBody>
      </p:sp>
      <p:pic>
        <p:nvPicPr>
          <p:cNvPr id="4" name="Afbeelding 3" descr="Afbeelding met foto, veel, jong, bedekt&#10;&#10;Automatisch gegenereerde beschrijving"/>
          <p:cNvPicPr>
            <a:picLocks noChangeAspect="1"/>
          </p:cNvPicPr>
          <p:nvPr/>
        </p:nvPicPr>
        <p:blipFill rotWithShape="1">
          <a:blip r:embed="rId3"/>
          <a:srcRect t="3079" r="20000" b="6013"/>
          <a:stretch/>
        </p:blipFill>
        <p:spPr>
          <a:xfrm>
            <a:off x="6096000" y="1894540"/>
            <a:ext cx="5455921" cy="3068920"/>
          </a:xfrm>
          <a:prstGeom prst="rect">
            <a:avLst/>
          </a:prstGeom>
        </p:spPr>
      </p:pic>
    </p:spTree>
    <p:extLst>
      <p:ext uri="{BB962C8B-B14F-4D97-AF65-F5344CB8AC3E}">
        <p14:creationId xmlns:p14="http://schemas.microsoft.com/office/powerpoint/2010/main" val="4197202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el 1"/>
          <p:cNvSpPr>
            <a:spLocks noGrp="1"/>
          </p:cNvSpPr>
          <p:nvPr>
            <p:ph type="title"/>
          </p:nvPr>
        </p:nvSpPr>
        <p:spPr>
          <a:xfrm>
            <a:off x="643468" y="643467"/>
            <a:ext cx="3415612" cy="5571066"/>
          </a:xfrm>
        </p:spPr>
        <p:txBody>
          <a:bodyPr>
            <a:normAutofit/>
          </a:bodyPr>
          <a:lstStyle/>
          <a:p>
            <a:r>
              <a:rPr lang="nl-NL">
                <a:solidFill>
                  <a:srgbClr val="FFFFFF"/>
                </a:solidFill>
              </a:rPr>
              <a:t>MVO en Diversiteit</a:t>
            </a:r>
          </a:p>
        </p:txBody>
      </p:sp>
      <p:sp>
        <p:nvSpPr>
          <p:cNvPr id="3" name="Tijdelijke aanduiding voor inhoud 2">
            <a:extLst>
              <a:ext uri="{FF2B5EF4-FFF2-40B4-BE49-F238E27FC236}">
                <a16:creationId xmlns:a16="http://schemas.microsoft.com/office/drawing/2014/main" id="{D87ED805-647E-4CF6-A1D8-CA038FD4F5CD}"/>
              </a:ext>
            </a:extLst>
          </p:cNvPr>
          <p:cNvSpPr>
            <a:spLocks noGrp="1"/>
          </p:cNvSpPr>
          <p:nvPr>
            <p:ph idx="1"/>
          </p:nvPr>
        </p:nvSpPr>
        <p:spPr>
          <a:xfrm>
            <a:off x="5207764" y="1580321"/>
            <a:ext cx="6340768" cy="4023360"/>
          </a:xfrm>
        </p:spPr>
        <p:txBody>
          <a:bodyPr>
            <a:normAutofit/>
          </a:bodyPr>
          <a:lstStyle/>
          <a:p>
            <a:pPr lvl="0">
              <a:lnSpc>
                <a:spcPct val="100000"/>
              </a:lnSpc>
              <a:defRPr b="1"/>
            </a:pPr>
            <a:r>
              <a:rPr lang="nl-NL" sz="2800" dirty="0"/>
              <a:t>Diversiteit?</a:t>
            </a:r>
            <a:endParaRPr lang="en-US" sz="2800" dirty="0"/>
          </a:p>
          <a:p>
            <a:pPr lvl="0">
              <a:lnSpc>
                <a:spcPct val="100000"/>
              </a:lnSpc>
              <a:defRPr b="1"/>
            </a:pPr>
            <a:r>
              <a:rPr lang="nl-NL" sz="2800" dirty="0"/>
              <a:t>Diversiteit is het optimaal en duurzaam benutten van talenten van alle medewerkers rekening houdend met onderlinge verschillen en overeenkomsten</a:t>
            </a:r>
            <a:endParaRPr lang="en-US" sz="2800" dirty="0"/>
          </a:p>
          <a:p>
            <a:pPr lvl="1">
              <a:lnSpc>
                <a:spcPct val="100000"/>
              </a:lnSpc>
            </a:pPr>
            <a:r>
              <a:rPr lang="nl-NL" sz="2400" dirty="0"/>
              <a:t>goede balans tussen leeftijd, sekse en etniciteit, maar ook aan het aannemen van medewerkers met een arbeidsbeperking</a:t>
            </a:r>
            <a:endParaRPr lang="en-US" sz="2400" dirty="0"/>
          </a:p>
        </p:txBody>
      </p:sp>
    </p:spTree>
    <p:extLst>
      <p:ext uri="{BB962C8B-B14F-4D97-AF65-F5344CB8AC3E}">
        <p14:creationId xmlns:p14="http://schemas.microsoft.com/office/powerpoint/2010/main" val="503664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09F20-5B78-4F9C-8E9E-83F460AC3060}"/>
              </a:ext>
            </a:extLst>
          </p:cNvPr>
          <p:cNvSpPr>
            <a:spLocks noGrp="1"/>
          </p:cNvSpPr>
          <p:nvPr>
            <p:ph type="title"/>
          </p:nvPr>
        </p:nvSpPr>
        <p:spPr/>
        <p:txBody>
          <a:bodyPr/>
          <a:lstStyle/>
          <a:p>
            <a:r>
              <a:rPr lang="nl-NL" dirty="0"/>
              <a:t>Programma van vandaag</a:t>
            </a:r>
          </a:p>
        </p:txBody>
      </p:sp>
      <p:sp>
        <p:nvSpPr>
          <p:cNvPr id="3" name="Tijdelijke aanduiding voor inhoud 2">
            <a:extLst>
              <a:ext uri="{FF2B5EF4-FFF2-40B4-BE49-F238E27FC236}">
                <a16:creationId xmlns:a16="http://schemas.microsoft.com/office/drawing/2014/main" id="{9F35F8CF-2E22-41DB-B391-96E969CEC7D5}"/>
              </a:ext>
            </a:extLst>
          </p:cNvPr>
          <p:cNvSpPr>
            <a:spLocks noGrp="1"/>
          </p:cNvSpPr>
          <p:nvPr>
            <p:ph idx="1"/>
          </p:nvPr>
        </p:nvSpPr>
        <p:spPr/>
        <p:txBody>
          <a:bodyPr/>
          <a:lstStyle/>
          <a:p>
            <a:r>
              <a:rPr lang="nl-NL" dirty="0"/>
              <a:t>We kunnen bevraagd worden door de deelnemers van de </a:t>
            </a:r>
            <a:r>
              <a:rPr lang="nl-NL" dirty="0" err="1"/>
              <a:t>Hackaton</a:t>
            </a:r>
            <a:r>
              <a:rPr lang="nl-NL" dirty="0"/>
              <a:t> als experts, gebruikers etc. </a:t>
            </a:r>
          </a:p>
          <a:p>
            <a:endParaRPr lang="nl-NL" dirty="0"/>
          </a:p>
          <a:p>
            <a:r>
              <a:rPr lang="nl-NL" dirty="0"/>
              <a:t>Daarnaast les over MVO binnen ons werkveld. </a:t>
            </a:r>
          </a:p>
          <a:p>
            <a:endParaRPr lang="nl-NL" dirty="0"/>
          </a:p>
          <a:p>
            <a:endParaRPr lang="nl-NL" dirty="0"/>
          </a:p>
        </p:txBody>
      </p:sp>
      <p:sp>
        <p:nvSpPr>
          <p:cNvPr id="4" name="Tijdelijke aanduiding voor datum 3">
            <a:extLst>
              <a:ext uri="{FF2B5EF4-FFF2-40B4-BE49-F238E27FC236}">
                <a16:creationId xmlns:a16="http://schemas.microsoft.com/office/drawing/2014/main" id="{8A505E56-B9C0-4047-B6E1-A272F6E1646E}"/>
              </a:ext>
            </a:extLst>
          </p:cNvPr>
          <p:cNvSpPr>
            <a:spLocks noGrp="1"/>
          </p:cNvSpPr>
          <p:nvPr>
            <p:ph type="dt" sz="half" idx="10"/>
          </p:nvPr>
        </p:nvSpPr>
        <p:spPr/>
        <p:txBody>
          <a:bodyPr/>
          <a:lstStyle/>
          <a:p>
            <a:r>
              <a:rPr lang="nl-NL" noProof="0"/>
              <a:t>4-3-2021</a:t>
            </a:r>
          </a:p>
        </p:txBody>
      </p:sp>
      <p:sp>
        <p:nvSpPr>
          <p:cNvPr id="6" name="Tijdelijke aanduiding voor dianummer 5">
            <a:extLst>
              <a:ext uri="{FF2B5EF4-FFF2-40B4-BE49-F238E27FC236}">
                <a16:creationId xmlns:a16="http://schemas.microsoft.com/office/drawing/2014/main" id="{353D2453-CB25-4076-98F3-FE55ECA3F9E9}"/>
              </a:ext>
            </a:extLst>
          </p:cNvPr>
          <p:cNvSpPr>
            <a:spLocks noGrp="1"/>
          </p:cNvSpPr>
          <p:nvPr>
            <p:ph type="sldNum" sz="quarter" idx="12"/>
          </p:nvPr>
        </p:nvSpPr>
        <p:spPr/>
        <p:txBody>
          <a:bodyPr/>
          <a:lstStyle/>
          <a:p>
            <a:fld id="{45B76B8B-DE07-48A4-9913-B57A52F2F853}" type="slidenum">
              <a:rPr lang="nl-NL" noProof="0" smtClean="0"/>
              <a:t>2</a:t>
            </a:fld>
            <a:endParaRPr lang="nl-NL" noProof="0"/>
          </a:p>
        </p:txBody>
      </p:sp>
    </p:spTree>
    <p:extLst>
      <p:ext uri="{BB962C8B-B14F-4D97-AF65-F5344CB8AC3E}">
        <p14:creationId xmlns:p14="http://schemas.microsoft.com/office/powerpoint/2010/main" val="3438589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el 1"/>
          <p:cNvSpPr>
            <a:spLocks noGrp="1"/>
          </p:cNvSpPr>
          <p:nvPr>
            <p:ph type="title"/>
          </p:nvPr>
        </p:nvSpPr>
        <p:spPr>
          <a:xfrm>
            <a:off x="643468" y="643467"/>
            <a:ext cx="3415612" cy="5571066"/>
          </a:xfrm>
        </p:spPr>
        <p:txBody>
          <a:bodyPr>
            <a:normAutofit/>
          </a:bodyPr>
          <a:lstStyle/>
          <a:p>
            <a:r>
              <a:rPr lang="nl-NL" dirty="0">
                <a:solidFill>
                  <a:srgbClr val="FFFFFF"/>
                </a:solidFill>
              </a:rPr>
              <a:t>MVO en Diversiteit</a:t>
            </a:r>
          </a:p>
        </p:txBody>
      </p:sp>
      <p:graphicFrame>
        <p:nvGraphicFramePr>
          <p:cNvPr id="5" name="Tijdelijke aanduiding voor inhoud 2">
            <a:extLst>
              <a:ext uri="{FF2B5EF4-FFF2-40B4-BE49-F238E27FC236}">
                <a16:creationId xmlns:a16="http://schemas.microsoft.com/office/drawing/2014/main" id="{95482EC3-B120-41F6-9EC6-914F6CEA2A0D}"/>
              </a:ext>
            </a:extLst>
          </p:cNvPr>
          <p:cNvGraphicFramePr>
            <a:graphicFrameLocks noGrp="1"/>
          </p:cNvGraphicFramePr>
          <p:nvPr>
            <p:ph idx="1"/>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8981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el 1"/>
          <p:cNvSpPr>
            <a:spLocks noGrp="1"/>
          </p:cNvSpPr>
          <p:nvPr>
            <p:ph type="title"/>
          </p:nvPr>
        </p:nvSpPr>
        <p:spPr>
          <a:xfrm>
            <a:off x="964788" y="804333"/>
            <a:ext cx="3391900" cy="5249334"/>
          </a:xfrm>
        </p:spPr>
        <p:txBody>
          <a:bodyPr>
            <a:normAutofit/>
          </a:bodyPr>
          <a:lstStyle/>
          <a:p>
            <a:pPr algn="r"/>
            <a:r>
              <a:rPr lang="nl-NL" dirty="0"/>
              <a:t>Bronnen MVO</a:t>
            </a:r>
            <a:endParaRPr lang="nl-NL"/>
          </a:p>
        </p:txBody>
      </p:sp>
      <p:cxnSp>
        <p:nvCxnSpPr>
          <p:cNvPr id="10" name="Straight Connector 9">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4999330" y="804333"/>
            <a:ext cx="6257721" cy="5249334"/>
          </a:xfrm>
        </p:spPr>
        <p:txBody>
          <a:bodyPr anchor="ctr">
            <a:normAutofit/>
          </a:bodyPr>
          <a:lstStyle/>
          <a:p>
            <a:r>
              <a:rPr lang="nl-NL" dirty="0">
                <a:hlinkClick r:id="" action="ppaction://noaction"/>
              </a:rPr>
              <a:t>https://mvonederland.nl/</a:t>
            </a:r>
          </a:p>
          <a:p>
            <a:r>
              <a:rPr lang="nl-NL" dirty="0">
                <a:hlinkClick r:id="" action="ppaction://noaction"/>
              </a:rPr>
              <a:t>https://mvotermen.wordpress.com/</a:t>
            </a:r>
            <a:r>
              <a:rPr lang="nl-NL" dirty="0"/>
              <a:t> </a:t>
            </a:r>
          </a:p>
          <a:p>
            <a:endParaRPr lang="nl-NL" dirty="0"/>
          </a:p>
        </p:txBody>
      </p:sp>
    </p:spTree>
    <p:extLst>
      <p:ext uri="{BB962C8B-B14F-4D97-AF65-F5344CB8AC3E}">
        <p14:creationId xmlns:p14="http://schemas.microsoft.com/office/powerpoint/2010/main" val="2719328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3">
            <a:extLst>
              <a:ext uri="{FF2B5EF4-FFF2-40B4-BE49-F238E27FC236}">
                <a16:creationId xmlns:a16="http://schemas.microsoft.com/office/drawing/2014/main" id="{917E2CE8-0348-611E-6FB8-7A028F106CF1}"/>
              </a:ext>
            </a:extLst>
          </p:cNvPr>
          <p:cNvPicPr>
            <a:picLocks noGrp="1" noChangeAspect="1"/>
          </p:cNvPicPr>
          <p:nvPr>
            <p:ph type="pic" sz="quarter" idx="10"/>
          </p:nvPr>
        </p:nvPicPr>
        <p:blipFill rotWithShape="1">
          <a:blip r:embed="rId2"/>
          <a:srcRect/>
          <a:stretch/>
        </p:blipFill>
        <p:spPr>
          <a:xfrm>
            <a:off x="20" y="10"/>
            <a:ext cx="12191980" cy="6857990"/>
          </a:xfrm>
          <a:prstGeom prst="rect">
            <a:avLst/>
          </a:prstGeom>
          <a:noFill/>
        </p:spPr>
      </p:pic>
      <p:sp>
        <p:nvSpPr>
          <p:cNvPr id="3" name="Titel 2">
            <a:extLst>
              <a:ext uri="{FF2B5EF4-FFF2-40B4-BE49-F238E27FC236}">
                <a16:creationId xmlns:a16="http://schemas.microsoft.com/office/drawing/2014/main" id="{6C8ADBCC-A085-0703-1A94-BEBC787AC1B7}"/>
              </a:ext>
            </a:extLst>
          </p:cNvPr>
          <p:cNvSpPr>
            <a:spLocks noGrp="1"/>
          </p:cNvSpPr>
          <p:nvPr>
            <p:ph type="title"/>
          </p:nvPr>
        </p:nvSpPr>
        <p:spPr>
          <a:xfrm>
            <a:off x="0" y="2442052"/>
            <a:ext cx="12192000" cy="1425257"/>
          </a:xfrm>
        </p:spPr>
        <p:txBody>
          <a:bodyPr anchor="ctr">
            <a:normAutofit/>
          </a:bodyPr>
          <a:lstStyle/>
          <a:p>
            <a:r>
              <a:rPr lang="nl-NL" dirty="0"/>
              <a:t>Sociaal ondernemen </a:t>
            </a:r>
          </a:p>
        </p:txBody>
      </p:sp>
      <p:sp>
        <p:nvSpPr>
          <p:cNvPr id="9" name="Text Placeholder 3">
            <a:extLst>
              <a:ext uri="{FF2B5EF4-FFF2-40B4-BE49-F238E27FC236}">
                <a16:creationId xmlns:a16="http://schemas.microsoft.com/office/drawing/2014/main" id="{F27CFDBB-42F2-0B95-A9D0-3C475BF004D6}"/>
              </a:ext>
            </a:extLst>
          </p:cNvPr>
          <p:cNvSpPr>
            <a:spLocks noGrp="1"/>
          </p:cNvSpPr>
          <p:nvPr>
            <p:ph type="body" sz="quarter" idx="12"/>
          </p:nvPr>
        </p:nvSpPr>
        <p:spPr>
          <a:xfrm>
            <a:off x="0" y="3867309"/>
            <a:ext cx="12192000" cy="1036320"/>
          </a:xfrm>
        </p:spPr>
        <p:txBody>
          <a:bodyPr/>
          <a:lstStyle/>
          <a:p>
            <a:r>
              <a:rPr lang="en-US" dirty="0"/>
              <a:t>Wat is </a:t>
            </a:r>
            <a:r>
              <a:rPr lang="en-US" dirty="0" err="1"/>
              <a:t>dat</a:t>
            </a:r>
            <a:r>
              <a:rPr lang="en-US" dirty="0"/>
              <a:t>????</a:t>
            </a:r>
          </a:p>
        </p:txBody>
      </p:sp>
    </p:spTree>
    <p:extLst>
      <p:ext uri="{BB962C8B-B14F-4D97-AF65-F5344CB8AC3E}">
        <p14:creationId xmlns:p14="http://schemas.microsoft.com/office/powerpoint/2010/main" val="3346891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E51FE9-7037-9393-D329-152E749CEC5B}"/>
              </a:ext>
            </a:extLst>
          </p:cNvPr>
          <p:cNvSpPr>
            <a:spLocks noGrp="1"/>
          </p:cNvSpPr>
          <p:nvPr>
            <p:ph type="title"/>
          </p:nvPr>
        </p:nvSpPr>
        <p:spPr/>
        <p:txBody>
          <a:bodyPr/>
          <a:lstStyle/>
          <a:p>
            <a:r>
              <a:rPr lang="nl-NL" dirty="0"/>
              <a:t>Wat is dat? </a:t>
            </a:r>
          </a:p>
        </p:txBody>
      </p:sp>
      <p:sp>
        <p:nvSpPr>
          <p:cNvPr id="17" name="Tijdelijke aanduiding voor dianummer 16">
            <a:extLst>
              <a:ext uri="{FF2B5EF4-FFF2-40B4-BE49-F238E27FC236}">
                <a16:creationId xmlns:a16="http://schemas.microsoft.com/office/drawing/2014/main" id="{FCF0890F-FED6-F775-A2C7-210A38474DAE}"/>
              </a:ext>
            </a:extLst>
          </p:cNvPr>
          <p:cNvSpPr>
            <a:spLocks noGrp="1"/>
          </p:cNvSpPr>
          <p:nvPr>
            <p:ph type="sldNum" sz="quarter" idx="12"/>
          </p:nvPr>
        </p:nvSpPr>
        <p:spPr/>
        <p:txBody>
          <a:bodyPr/>
          <a:lstStyle/>
          <a:p>
            <a:pPr rtl="0"/>
            <a:fld id="{EA87306C-81BA-4795-A5CA-9392456A8C1E}" type="slidenum">
              <a:rPr lang="nl-NL" noProof="0" smtClean="0"/>
              <a:pPr rtl="0"/>
              <a:t>23</a:t>
            </a:fld>
            <a:endParaRPr lang="nl-NL" noProof="0"/>
          </a:p>
        </p:txBody>
      </p:sp>
      <p:sp>
        <p:nvSpPr>
          <p:cNvPr id="19" name="Tekstvak 18">
            <a:extLst>
              <a:ext uri="{FF2B5EF4-FFF2-40B4-BE49-F238E27FC236}">
                <a16:creationId xmlns:a16="http://schemas.microsoft.com/office/drawing/2014/main" id="{43B920E2-9114-1E64-14C8-23EA03AA7883}"/>
              </a:ext>
            </a:extLst>
          </p:cNvPr>
          <p:cNvSpPr txBox="1"/>
          <p:nvPr/>
        </p:nvSpPr>
        <p:spPr>
          <a:xfrm>
            <a:off x="991466" y="2569063"/>
            <a:ext cx="4359852" cy="1477328"/>
          </a:xfrm>
          <a:prstGeom prst="rect">
            <a:avLst/>
          </a:prstGeom>
          <a:noFill/>
        </p:spPr>
        <p:txBody>
          <a:bodyPr wrap="square">
            <a:spAutoFit/>
          </a:bodyPr>
          <a:lstStyle/>
          <a:p>
            <a:r>
              <a:rPr lang="nl-NL" dirty="0"/>
              <a:t>Ondernemen draait om meer dan alleen geld verdienen, vinden sociaal ondernemers. Met hun bedrijf dragen zij daarom bij aan de oplossing van een </a:t>
            </a:r>
            <a:r>
              <a:rPr lang="nl-NL" dirty="0">
                <a:solidFill>
                  <a:schemeClr val="accent5"/>
                </a:solidFill>
              </a:rPr>
              <a:t>maatschappelijk probleem.</a:t>
            </a:r>
          </a:p>
        </p:txBody>
      </p:sp>
      <p:sp>
        <p:nvSpPr>
          <p:cNvPr id="21" name="Tekstvak 20">
            <a:extLst>
              <a:ext uri="{FF2B5EF4-FFF2-40B4-BE49-F238E27FC236}">
                <a16:creationId xmlns:a16="http://schemas.microsoft.com/office/drawing/2014/main" id="{35B92AB4-C22C-A524-7F3E-55EA9D5247DF}"/>
              </a:ext>
            </a:extLst>
          </p:cNvPr>
          <p:cNvSpPr txBox="1"/>
          <p:nvPr/>
        </p:nvSpPr>
        <p:spPr>
          <a:xfrm>
            <a:off x="6140161" y="2430564"/>
            <a:ext cx="5060373" cy="1754326"/>
          </a:xfrm>
          <a:prstGeom prst="rect">
            <a:avLst/>
          </a:prstGeom>
          <a:noFill/>
        </p:spPr>
        <p:txBody>
          <a:bodyPr wrap="square">
            <a:spAutoFit/>
          </a:bodyPr>
          <a:lstStyle/>
          <a:p>
            <a:pPr algn="r"/>
            <a:r>
              <a:rPr lang="nl-NL" dirty="0"/>
              <a:t>Er zijn verschillende definities van sociaal ondernemen. De rode draad in deze definities is dat sociaal ondernemers zelfstandige organisaties zijn, die hun geld uit de markt halen en het realiseren van </a:t>
            </a:r>
            <a:r>
              <a:rPr lang="nl-NL" dirty="0">
                <a:solidFill>
                  <a:schemeClr val="accent5"/>
                </a:solidFill>
              </a:rPr>
              <a:t>maatschappelijke impact </a:t>
            </a:r>
            <a:r>
              <a:rPr lang="nl-NL" dirty="0"/>
              <a:t>als primair doel hebben.</a:t>
            </a:r>
          </a:p>
        </p:txBody>
      </p:sp>
      <p:sp>
        <p:nvSpPr>
          <p:cNvPr id="23" name="Tekstvak 22">
            <a:extLst>
              <a:ext uri="{FF2B5EF4-FFF2-40B4-BE49-F238E27FC236}">
                <a16:creationId xmlns:a16="http://schemas.microsoft.com/office/drawing/2014/main" id="{58814F96-D25B-E3EA-E4BD-D3E23DBAAF3C}"/>
              </a:ext>
            </a:extLst>
          </p:cNvPr>
          <p:cNvSpPr txBox="1"/>
          <p:nvPr/>
        </p:nvSpPr>
        <p:spPr>
          <a:xfrm>
            <a:off x="1091045" y="4764732"/>
            <a:ext cx="10109489" cy="923330"/>
          </a:xfrm>
          <a:prstGeom prst="rect">
            <a:avLst/>
          </a:prstGeom>
          <a:noFill/>
        </p:spPr>
        <p:txBody>
          <a:bodyPr wrap="square">
            <a:spAutoFit/>
          </a:bodyPr>
          <a:lstStyle/>
          <a:p>
            <a:r>
              <a:rPr lang="nl-NL" b="0" i="0" dirty="0">
                <a:solidFill>
                  <a:srgbClr val="343434"/>
                </a:solidFill>
                <a:effectLst/>
                <a:latin typeface="Roboto" panose="02000000000000000000" pitchFamily="2" charset="0"/>
              </a:rPr>
              <a:t> “Bij sociaal ondernemen staat het </a:t>
            </a:r>
            <a:r>
              <a:rPr lang="nl-NL" b="0" i="0" dirty="0">
                <a:solidFill>
                  <a:schemeClr val="accent5"/>
                </a:solidFill>
                <a:effectLst/>
                <a:latin typeface="Roboto" panose="02000000000000000000" pitchFamily="2" charset="0"/>
              </a:rPr>
              <a:t>maatschappelijke doel dat je wilt bereiken met je onderneming voorop</a:t>
            </a:r>
            <a:r>
              <a:rPr lang="nl-NL" b="0" i="0" dirty="0">
                <a:solidFill>
                  <a:srgbClr val="343434"/>
                </a:solidFill>
                <a:effectLst/>
                <a:latin typeface="Roboto" panose="02000000000000000000" pitchFamily="2" charset="0"/>
              </a:rPr>
              <a:t>. De andere termen gaan over ondernemingen waarbij winst maken voorop staat. In de tweede plaats hebben ze ook maatschappelijke doelstellingen.”</a:t>
            </a:r>
            <a:endParaRPr lang="nl-NL" dirty="0"/>
          </a:p>
        </p:txBody>
      </p:sp>
      <p:sp>
        <p:nvSpPr>
          <p:cNvPr id="25" name="Tekstvak 24">
            <a:extLst>
              <a:ext uri="{FF2B5EF4-FFF2-40B4-BE49-F238E27FC236}">
                <a16:creationId xmlns:a16="http://schemas.microsoft.com/office/drawing/2014/main" id="{56D4B93D-822E-3A3F-F7E7-FFDAFCA1D8E2}"/>
              </a:ext>
            </a:extLst>
          </p:cNvPr>
          <p:cNvSpPr txBox="1"/>
          <p:nvPr/>
        </p:nvSpPr>
        <p:spPr>
          <a:xfrm>
            <a:off x="1652154" y="6083238"/>
            <a:ext cx="8593282" cy="369332"/>
          </a:xfrm>
          <a:prstGeom prst="rect">
            <a:avLst/>
          </a:prstGeom>
          <a:noFill/>
        </p:spPr>
        <p:txBody>
          <a:bodyPr wrap="square">
            <a:spAutoFit/>
          </a:bodyPr>
          <a:lstStyle/>
          <a:p>
            <a:pPr algn="ctr"/>
            <a:r>
              <a:rPr lang="nl-NL" dirty="0">
                <a:hlinkClick r:id="rId2"/>
              </a:rPr>
              <a:t>Sociaal ondernemen: succesvol je sociale doel bereiken | KVK</a:t>
            </a:r>
            <a:endParaRPr lang="nl-NL" dirty="0"/>
          </a:p>
        </p:txBody>
      </p:sp>
    </p:spTree>
    <p:extLst>
      <p:ext uri="{BB962C8B-B14F-4D97-AF65-F5344CB8AC3E}">
        <p14:creationId xmlns:p14="http://schemas.microsoft.com/office/powerpoint/2010/main" val="4272921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9B06A3A-1206-9AA2-DEC8-229A14AB2CA7}"/>
              </a:ext>
            </a:extLst>
          </p:cNvPr>
          <p:cNvSpPr>
            <a:spLocks noGrp="1"/>
          </p:cNvSpPr>
          <p:nvPr>
            <p:ph type="title"/>
          </p:nvPr>
        </p:nvSpPr>
        <p:spPr>
          <a:xfrm>
            <a:off x="556532" y="643467"/>
            <a:ext cx="11210925" cy="744836"/>
          </a:xfrm>
        </p:spPr>
        <p:txBody>
          <a:bodyPr>
            <a:normAutofit/>
          </a:bodyPr>
          <a:lstStyle/>
          <a:p>
            <a:pPr algn="ctr"/>
            <a:r>
              <a:rPr lang="nl-NL" sz="3200" dirty="0">
                <a:solidFill>
                  <a:schemeClr val="bg1"/>
                </a:solidFill>
              </a:rPr>
              <a:t>Voorbeeld van sociale onderneming; </a:t>
            </a:r>
          </a:p>
        </p:txBody>
      </p:sp>
      <p:pic>
        <p:nvPicPr>
          <p:cNvPr id="3" name="Onlinemedia 2" title="Sociaal ondernemen door Koeckebackers">
            <a:hlinkClick r:id="" action="ppaction://media"/>
            <a:extLst>
              <a:ext uri="{FF2B5EF4-FFF2-40B4-BE49-F238E27FC236}">
                <a16:creationId xmlns:a16="http://schemas.microsoft.com/office/drawing/2014/main" id="{04FA4365-17FA-07FC-AE10-C61C41AA45B3}"/>
              </a:ext>
            </a:extLst>
          </p:cNvPr>
          <p:cNvPicPr>
            <a:picLocks noRot="1" noChangeAspect="1"/>
          </p:cNvPicPr>
          <p:nvPr>
            <a:videoFile r:link="rId1"/>
          </p:nvPr>
        </p:nvPicPr>
        <p:blipFill>
          <a:blip r:embed="rId3"/>
          <a:stretch>
            <a:fillRect/>
          </a:stretch>
        </p:blipFill>
        <p:spPr>
          <a:xfrm>
            <a:off x="2207328" y="1675227"/>
            <a:ext cx="7777343" cy="4394199"/>
          </a:xfrm>
          <a:prstGeom prst="rect">
            <a:avLst/>
          </a:prstGeom>
        </p:spPr>
      </p:pic>
    </p:spTree>
    <p:extLst>
      <p:ext uri="{BB962C8B-B14F-4D97-AF65-F5344CB8AC3E}">
        <p14:creationId xmlns:p14="http://schemas.microsoft.com/office/powerpoint/2010/main" val="191200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C4E94F9D-FA6B-4126-B02A-B30049398076}"/>
              </a:ext>
            </a:extLst>
          </p:cNvPr>
          <p:cNvSpPr txBox="1"/>
          <p:nvPr/>
        </p:nvSpPr>
        <p:spPr>
          <a:xfrm>
            <a:off x="832402" y="2505670"/>
            <a:ext cx="6097656"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https://www.hu.nl/onderzoek/onderzoek/aspecten-van-waardig-werk-moeten-ingebakken-zijn-in-het-ontwerp-van-een-organisatie</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Tekstvak 4">
            <a:extLst>
              <a:ext uri="{FF2B5EF4-FFF2-40B4-BE49-F238E27FC236}">
                <a16:creationId xmlns:a16="http://schemas.microsoft.com/office/drawing/2014/main" id="{D1FB7DE4-6228-44F8-80D8-ED929019D55C}"/>
              </a:ext>
            </a:extLst>
          </p:cNvPr>
          <p:cNvSpPr txBox="1"/>
          <p:nvPr/>
        </p:nvSpPr>
        <p:spPr>
          <a:xfrm>
            <a:off x="832402" y="2032408"/>
            <a:ext cx="1004100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333333"/>
                </a:solidFill>
                <a:effectLst/>
                <a:uLnTx/>
                <a:uFillTx/>
                <a:latin typeface="Avenir LT W01_55 Roman1475520"/>
                <a:ea typeface="+mn-ea"/>
                <a:cs typeface="+mn-cs"/>
              </a:rPr>
              <a:t>Video over hoe het lectoraat samenwerkt met onderwijs en praktijk rondom waardig werk:  </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kstvak 6">
            <a:extLst>
              <a:ext uri="{FF2B5EF4-FFF2-40B4-BE49-F238E27FC236}">
                <a16:creationId xmlns:a16="http://schemas.microsoft.com/office/drawing/2014/main" id="{020570D6-5492-418F-8272-2191094E69B4}"/>
              </a:ext>
            </a:extLst>
          </p:cNvPr>
          <p:cNvSpPr txBox="1"/>
          <p:nvPr/>
        </p:nvSpPr>
        <p:spPr>
          <a:xfrm>
            <a:off x="832402" y="711152"/>
            <a:ext cx="1004100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4472C4"/>
                </a:solidFill>
                <a:effectLst/>
                <a:uLnTx/>
                <a:uFillTx/>
                <a:latin typeface="Avenir LT W01_85 Heavy1475544"/>
                <a:ea typeface="+mn-ea"/>
                <a:cs typeface="+mn-cs"/>
              </a:rPr>
              <a:t>Wat houdt waardig werk in en hoe kunnen organisaties ondersteund worden bij het creëren, organiseren en duurzaam onderhouden van waardig werk?</a:t>
            </a:r>
            <a:endParaRPr kumimoji="0" lang="nl-NL" sz="24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8" name="Rechthoek 7">
            <a:extLst>
              <a:ext uri="{FF2B5EF4-FFF2-40B4-BE49-F238E27FC236}">
                <a16:creationId xmlns:a16="http://schemas.microsoft.com/office/drawing/2014/main" id="{A9355219-EC03-4A53-A15F-3E0CC3CC9B11}"/>
              </a:ext>
            </a:extLst>
          </p:cNvPr>
          <p:cNvSpPr/>
          <p:nvPr/>
        </p:nvSpPr>
        <p:spPr>
          <a:xfrm>
            <a:off x="832402" y="4895526"/>
            <a:ext cx="8148384"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Sociaal ondernemen = ook: </a:t>
            </a:r>
          </a:p>
        </p:txBody>
      </p:sp>
    </p:spTree>
    <p:extLst>
      <p:ext uri="{BB962C8B-B14F-4D97-AF65-F5344CB8AC3E}">
        <p14:creationId xmlns:p14="http://schemas.microsoft.com/office/powerpoint/2010/main" val="3538979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4B80F65-9899-43F6-B3BA-C14E41042C9F}"/>
              </a:ext>
            </a:extLst>
          </p:cNvPr>
          <p:cNvSpPr txBox="1">
            <a:spLocks noGrp="1"/>
          </p:cNvSpPr>
          <p:nvPr>
            <p:ph type="title"/>
          </p:nvPr>
        </p:nvSpPr>
        <p:spPr>
          <a:xfrm>
            <a:off x="1023938" y="585788"/>
            <a:ext cx="9720262" cy="1498600"/>
          </a:xfrm>
          <a:prstGeom prst="rect">
            <a:avLst/>
          </a:prstGeom>
        </p:spPr>
        <p:txBody>
          <a:bodyPr rtlCol="0">
            <a:normAutofit/>
          </a:bodyPr>
          <a:lstStyle/>
          <a:p>
            <a:r>
              <a:rPr lang="nl-NL" b="1" dirty="0"/>
              <a:t>Non-profit</a:t>
            </a:r>
          </a:p>
        </p:txBody>
      </p:sp>
      <p:pic>
        <p:nvPicPr>
          <p:cNvPr id="5" name="Tijdelijke aanduiding voor inhoud 4">
            <a:extLst>
              <a:ext uri="{FF2B5EF4-FFF2-40B4-BE49-F238E27FC236}">
                <a16:creationId xmlns:a16="http://schemas.microsoft.com/office/drawing/2014/main" id="{0650EC65-DF4E-46E3-92A5-454CAF160A5D}"/>
              </a:ext>
            </a:extLst>
          </p:cNvPr>
          <p:cNvPicPr>
            <a:picLocks noChangeAspect="1"/>
          </p:cNvPicPr>
          <p:nvPr/>
        </p:nvPicPr>
        <p:blipFill>
          <a:blip r:embed="rId2"/>
          <a:stretch>
            <a:fillRect/>
          </a:stretch>
        </p:blipFill>
        <p:spPr>
          <a:xfrm>
            <a:off x="1304784" y="1678168"/>
            <a:ext cx="2711378" cy="1902011"/>
          </a:xfrm>
          <a:prstGeom prst="rect">
            <a:avLst/>
          </a:prstGeom>
        </p:spPr>
      </p:pic>
      <p:sp>
        <p:nvSpPr>
          <p:cNvPr id="8" name="Tekstvak 7">
            <a:extLst>
              <a:ext uri="{FF2B5EF4-FFF2-40B4-BE49-F238E27FC236}">
                <a16:creationId xmlns:a16="http://schemas.microsoft.com/office/drawing/2014/main" id="{39A41E6F-3AC8-41F3-BC29-EF27252108BD}"/>
              </a:ext>
            </a:extLst>
          </p:cNvPr>
          <p:cNvSpPr txBox="1"/>
          <p:nvPr/>
        </p:nvSpPr>
        <p:spPr>
          <a:xfrm>
            <a:off x="4838280" y="917127"/>
            <a:ext cx="7048920" cy="56938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w Cen MT" panose="020B0602020104020603"/>
                <a:ea typeface="+mn-ea"/>
                <a:cs typeface="+mn-cs"/>
              </a:rPr>
              <a:t>Non-profit wil zeggen dat er geen winstoogmerk is. Een non-profitorganisatie heeft niet als doel winst te maken en mag juridisch ook geen winst maken. Toch kan het zijn dat degenen die gebruikmaken van de diensten van een non-profitorganisatie daarvoor moeten betalen. De doelstelling van een non-profitorganisatie is de ondersteuning van private of publieke aangelegenheden voor niet-commerciële, vaak maatschappelijke doeleinden. Dit kan gaan over een grote variatie aan zaken, zoals kunst, educatie, politiek, onderzoek of ontwikkelingshulp. </a:t>
            </a:r>
          </a:p>
        </p:txBody>
      </p:sp>
      <p:sp>
        <p:nvSpPr>
          <p:cNvPr id="10" name="Tekstvak 9">
            <a:extLst>
              <a:ext uri="{FF2B5EF4-FFF2-40B4-BE49-F238E27FC236}">
                <a16:creationId xmlns:a16="http://schemas.microsoft.com/office/drawing/2014/main" id="{DCDAAF66-7F8D-4812-A104-9BA1ACF2506C}"/>
              </a:ext>
            </a:extLst>
          </p:cNvPr>
          <p:cNvSpPr txBox="1"/>
          <p:nvPr/>
        </p:nvSpPr>
        <p:spPr>
          <a:xfrm>
            <a:off x="1534900" y="3748671"/>
            <a:ext cx="2481262" cy="286232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w Cen MT" panose="020B0602020104020603"/>
                <a:ea typeface="+mn-ea"/>
                <a:cs typeface="+mn-cs"/>
              </a:rPr>
              <a:t>Rode Kruis Nederland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w Cen MT" panose="020B0602020104020603"/>
                <a:ea typeface="+mn-ea"/>
                <a:cs typeface="+mn-cs"/>
              </a:rPr>
              <a:t>Natuurmonumenten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w Cen MT" panose="020B0602020104020603"/>
                <a:ea typeface="+mn-ea"/>
                <a:cs typeface="+mn-cs"/>
              </a:rPr>
              <a:t>Unicef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w Cen MT" panose="020B0602020104020603"/>
                <a:ea typeface="+mn-ea"/>
                <a:cs typeface="+mn-cs"/>
              </a:rPr>
              <a:t>KWF Kankerbestrijding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w Cen MT" panose="020B0602020104020603"/>
                <a:ea typeface="+mn-ea"/>
                <a:cs typeface="+mn-cs"/>
              </a:rPr>
              <a:t>Greenpeace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w Cen MT" panose="020B0602020104020603"/>
                <a:ea typeface="+mn-ea"/>
                <a:cs typeface="+mn-cs"/>
              </a:rPr>
              <a:t>Hartstichting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err="1">
                <a:ln>
                  <a:noFill/>
                </a:ln>
                <a:solidFill>
                  <a:prstClr val="black"/>
                </a:solidFill>
                <a:effectLst/>
                <a:uLnTx/>
                <a:uFillTx/>
                <a:latin typeface="Tw Cen MT" panose="020B0602020104020603"/>
                <a:ea typeface="+mn-ea"/>
                <a:cs typeface="+mn-cs"/>
              </a:rPr>
              <a:t>CliniClowns</a:t>
            </a:r>
            <a:r>
              <a:rPr kumimoji="0" lang="nl-NL" sz="1800" b="0" i="0" u="none" strike="noStrike" kern="1200" cap="none" spc="0" normalizeH="0" baseline="0" noProof="0" dirty="0">
                <a:ln>
                  <a:noFill/>
                </a:ln>
                <a:solidFill>
                  <a:prstClr val="black"/>
                </a:solidFill>
                <a:effectLst/>
                <a:uLnTx/>
                <a:uFillTx/>
                <a:latin typeface="Tw Cen MT" panose="020B0602020104020603"/>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w Cen MT" panose="020B0602020104020603"/>
                <a:ea typeface="+mn-ea"/>
                <a:cs typeface="+mn-cs"/>
              </a:rPr>
              <a:t>War Child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w Cen MT" panose="020B0602020104020603"/>
                <a:ea typeface="+mn-ea"/>
                <a:cs typeface="+mn-cs"/>
              </a:rPr>
              <a:t>Dierenbescherming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w Cen MT" panose="020B0602020104020603"/>
                <a:ea typeface="+mn-ea"/>
                <a:cs typeface="+mn-cs"/>
              </a:rPr>
              <a:t>Wereld Natuur Fonds</a:t>
            </a:r>
          </a:p>
        </p:txBody>
      </p:sp>
    </p:spTree>
    <p:extLst>
      <p:ext uri="{BB962C8B-B14F-4D97-AF65-F5344CB8AC3E}">
        <p14:creationId xmlns:p14="http://schemas.microsoft.com/office/powerpoint/2010/main" val="421301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692381-7E6A-4B9C-BF62-C51DD54334B4}"/>
              </a:ext>
            </a:extLst>
          </p:cNvPr>
          <p:cNvSpPr>
            <a:spLocks noGrp="1"/>
          </p:cNvSpPr>
          <p:nvPr>
            <p:ph type="title"/>
          </p:nvPr>
        </p:nvSpPr>
        <p:spPr>
          <a:xfrm>
            <a:off x="1024128" y="585216"/>
            <a:ext cx="3133581" cy="1499616"/>
          </a:xfrm>
        </p:spPr>
        <p:txBody>
          <a:bodyPr>
            <a:normAutofit/>
          </a:bodyPr>
          <a:lstStyle/>
          <a:p>
            <a:r>
              <a:rPr lang="nl-NL" sz="4000" b="1" dirty="0"/>
              <a:t>Not-for-profit</a:t>
            </a:r>
          </a:p>
        </p:txBody>
      </p:sp>
      <p:sp>
        <p:nvSpPr>
          <p:cNvPr id="3" name="Tijdelijke aanduiding voor inhoud 2">
            <a:extLst>
              <a:ext uri="{FF2B5EF4-FFF2-40B4-BE49-F238E27FC236}">
                <a16:creationId xmlns:a16="http://schemas.microsoft.com/office/drawing/2014/main" id="{D01DEB26-E8A9-4358-A311-B5BF159C2C28}"/>
              </a:ext>
            </a:extLst>
          </p:cNvPr>
          <p:cNvSpPr>
            <a:spLocks noGrp="1"/>
          </p:cNvSpPr>
          <p:nvPr>
            <p:ph idx="1"/>
          </p:nvPr>
        </p:nvSpPr>
        <p:spPr>
          <a:xfrm>
            <a:off x="1024129" y="1940560"/>
            <a:ext cx="3133580" cy="3931920"/>
          </a:xfrm>
        </p:spPr>
        <p:txBody>
          <a:bodyPr>
            <a:normAutofit/>
          </a:bodyPr>
          <a:lstStyle/>
          <a:p>
            <a:r>
              <a:rPr lang="nl-NL" sz="2400" dirty="0">
                <a:solidFill>
                  <a:schemeClr val="accent2"/>
                </a:solidFill>
              </a:rPr>
              <a:t>Dit zijn organisaties die wel winst mogen maken maar die vinden maatschappelijke doelen behalen ook heel belangrijk.  Over het algemeen wordt de winst in de organisatie terug gestopt.</a:t>
            </a:r>
          </a:p>
        </p:txBody>
      </p:sp>
      <p:pic>
        <p:nvPicPr>
          <p:cNvPr id="4" name="Afbeelding 3" descr="Afbeelding met schermafbeelding, computer, monitor, scherm&#10;&#10;Automatisch gegenereerde beschrijving">
            <a:extLst>
              <a:ext uri="{FF2B5EF4-FFF2-40B4-BE49-F238E27FC236}">
                <a16:creationId xmlns:a16="http://schemas.microsoft.com/office/drawing/2014/main" id="{ADFC9BD4-DE44-434E-89B0-61AE86195517}"/>
              </a:ext>
            </a:extLst>
          </p:cNvPr>
          <p:cNvPicPr>
            <a:picLocks noChangeAspect="1"/>
          </p:cNvPicPr>
          <p:nvPr/>
        </p:nvPicPr>
        <p:blipFill rotWithShape="1">
          <a:blip r:embed="rId2">
            <a:extLst>
              <a:ext uri="{28A0092B-C50C-407E-A947-70E740481C1C}">
                <a14:useLocalDpi xmlns:a14="http://schemas.microsoft.com/office/drawing/2010/main" val="0"/>
              </a:ext>
            </a:extLst>
          </a:blip>
          <a:srcRect l="47651" t="37778" r="34516" b="37185"/>
          <a:stretch/>
        </p:blipFill>
        <p:spPr>
          <a:xfrm>
            <a:off x="4642342" y="700639"/>
            <a:ext cx="6909577" cy="5456722"/>
          </a:xfrm>
          <a:prstGeom prst="rect">
            <a:avLst/>
          </a:prstGeom>
        </p:spPr>
      </p:pic>
    </p:spTree>
    <p:extLst>
      <p:ext uri="{BB962C8B-B14F-4D97-AF65-F5344CB8AC3E}">
        <p14:creationId xmlns:p14="http://schemas.microsoft.com/office/powerpoint/2010/main" val="383949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273A099-6CEA-4D59-B523-66A0DB46F64B}"/>
              </a:ext>
            </a:extLst>
          </p:cNvPr>
          <p:cNvSpPr txBox="1"/>
          <p:nvPr/>
        </p:nvSpPr>
        <p:spPr>
          <a:xfrm>
            <a:off x="1192695" y="1202635"/>
            <a:ext cx="887564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Diagram 4">
            <a:extLst>
              <a:ext uri="{FF2B5EF4-FFF2-40B4-BE49-F238E27FC236}">
                <a16:creationId xmlns:a16="http://schemas.microsoft.com/office/drawing/2014/main" id="{560C8CFC-D505-4B65-9075-348F064EF9D7}"/>
              </a:ext>
            </a:extLst>
          </p:cNvPr>
          <p:cNvGraphicFramePr/>
          <p:nvPr>
            <p:extLst>
              <p:ext uri="{D42A27DB-BD31-4B8C-83A1-F6EECF244321}">
                <p14:modId xmlns:p14="http://schemas.microsoft.com/office/powerpoint/2010/main" val="1934555857"/>
              </p:ext>
            </p:extLst>
          </p:nvPr>
        </p:nvGraphicFramePr>
        <p:xfrm>
          <a:off x="1443008" y="125949"/>
          <a:ext cx="11419552" cy="6173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kstvak 3">
            <a:extLst>
              <a:ext uri="{FF2B5EF4-FFF2-40B4-BE49-F238E27FC236}">
                <a16:creationId xmlns:a16="http://schemas.microsoft.com/office/drawing/2014/main" id="{A2C1149F-4C4E-5694-A25F-21926B3501BE}"/>
              </a:ext>
            </a:extLst>
          </p:cNvPr>
          <p:cNvSpPr txBox="1"/>
          <p:nvPr/>
        </p:nvSpPr>
        <p:spPr>
          <a:xfrm>
            <a:off x="548640" y="479626"/>
            <a:ext cx="6096000" cy="584775"/>
          </a:xfrm>
          <a:prstGeom prst="rect">
            <a:avLst/>
          </a:prstGeom>
          <a:noFill/>
        </p:spPr>
        <p:txBody>
          <a:bodyPr wrap="square">
            <a:spAutoFit/>
          </a:bodyPr>
          <a:lstStyle/>
          <a:p>
            <a:r>
              <a:rPr lang="nl-NL" sz="3200" dirty="0">
                <a:solidFill>
                  <a:schemeClr val="accent1"/>
                </a:solidFill>
              </a:rPr>
              <a:t>Opdracht 1 </a:t>
            </a:r>
          </a:p>
        </p:txBody>
      </p:sp>
    </p:spTree>
    <p:extLst>
      <p:ext uri="{BB962C8B-B14F-4D97-AF65-F5344CB8AC3E}">
        <p14:creationId xmlns:p14="http://schemas.microsoft.com/office/powerpoint/2010/main" val="741630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6">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17" name="Rectangle 1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18" name="Tekstvak 17">
            <a:extLst>
              <a:ext uri="{FF2B5EF4-FFF2-40B4-BE49-F238E27FC236}">
                <a16:creationId xmlns:a16="http://schemas.microsoft.com/office/drawing/2014/main" id="{DCFB52F5-CD92-03CB-D9BD-3464CC1C329F}"/>
              </a:ext>
            </a:extLst>
          </p:cNvPr>
          <p:cNvSpPr txBox="1"/>
          <p:nvPr/>
        </p:nvSpPr>
        <p:spPr>
          <a:xfrm>
            <a:off x="4219802" y="965864"/>
            <a:ext cx="7006998" cy="4916776"/>
          </a:xfrm>
          <a:prstGeom prst="rect">
            <a:avLst/>
          </a:prstGeom>
        </p:spPr>
        <p:txBody>
          <a:bodyPr vert="horz" lIns="45720" tIns="45720" rIns="45720" bIns="45720" rtlCol="0" anchor="b">
            <a:normAutofit/>
          </a:bodyPr>
          <a:lstStyle/>
          <a:p>
            <a:pPr>
              <a:lnSpc>
                <a:spcPct val="90000"/>
              </a:lnSpc>
              <a:spcAft>
                <a:spcPts val="600"/>
              </a:spcAft>
              <a:buClr>
                <a:schemeClr val="accent1"/>
              </a:buClr>
            </a:pPr>
            <a:r>
              <a:rPr lang="en-US" sz="2800" b="1" dirty="0" err="1">
                <a:solidFill>
                  <a:srgbClr val="FFFFFF"/>
                </a:solidFill>
              </a:rPr>
              <a:t>Opdracht</a:t>
            </a:r>
            <a:r>
              <a:rPr lang="en-US" sz="2800" b="1" dirty="0">
                <a:solidFill>
                  <a:srgbClr val="FFFFFF"/>
                </a:solidFill>
              </a:rPr>
              <a:t> 2 </a:t>
            </a:r>
          </a:p>
          <a:p>
            <a:pPr>
              <a:lnSpc>
                <a:spcPct val="90000"/>
              </a:lnSpc>
              <a:spcAft>
                <a:spcPts val="600"/>
              </a:spcAft>
              <a:buClr>
                <a:schemeClr val="accent1"/>
              </a:buClr>
            </a:pPr>
            <a:endParaRPr lang="en-US" dirty="0">
              <a:solidFill>
                <a:srgbClr val="FFFFFF"/>
              </a:solidFill>
            </a:endParaRPr>
          </a:p>
          <a:p>
            <a:pPr>
              <a:lnSpc>
                <a:spcPct val="90000"/>
              </a:lnSpc>
              <a:spcAft>
                <a:spcPts val="600"/>
              </a:spcAft>
              <a:buClr>
                <a:schemeClr val="accent1"/>
              </a:buClr>
            </a:pPr>
            <a:r>
              <a:rPr lang="en-US" dirty="0" err="1">
                <a:solidFill>
                  <a:srgbClr val="FFFFFF"/>
                </a:solidFill>
              </a:rPr>
              <a:t>Verdiep</a:t>
            </a:r>
            <a:r>
              <a:rPr lang="en-US" dirty="0">
                <a:solidFill>
                  <a:srgbClr val="FFFFFF"/>
                </a:solidFill>
              </a:rPr>
              <a:t> je in 1 van de </a:t>
            </a:r>
            <a:r>
              <a:rPr lang="en-US" dirty="0" err="1">
                <a:solidFill>
                  <a:srgbClr val="FFFFFF"/>
                </a:solidFill>
              </a:rPr>
              <a:t>thema’s</a:t>
            </a:r>
            <a:r>
              <a:rPr lang="en-US" dirty="0">
                <a:solidFill>
                  <a:srgbClr val="FFFFFF"/>
                </a:solidFill>
              </a:rPr>
              <a:t> van MVO die </a:t>
            </a:r>
            <a:r>
              <a:rPr lang="en-US" dirty="0" err="1">
                <a:solidFill>
                  <a:srgbClr val="FFFFFF"/>
                </a:solidFill>
              </a:rPr>
              <a:t>aansluit</a:t>
            </a:r>
            <a:r>
              <a:rPr lang="en-US" dirty="0">
                <a:solidFill>
                  <a:srgbClr val="FFFFFF"/>
                </a:solidFill>
              </a:rPr>
              <a:t> </a:t>
            </a:r>
            <a:r>
              <a:rPr lang="en-US" dirty="0" err="1">
                <a:solidFill>
                  <a:srgbClr val="FFFFFF"/>
                </a:solidFill>
              </a:rPr>
              <a:t>bij</a:t>
            </a:r>
            <a:r>
              <a:rPr lang="en-US" dirty="0">
                <a:solidFill>
                  <a:srgbClr val="FFFFFF"/>
                </a:solidFill>
              </a:rPr>
              <a:t> je eigen </a:t>
            </a:r>
            <a:r>
              <a:rPr lang="en-US" dirty="0" err="1">
                <a:solidFill>
                  <a:srgbClr val="FFFFFF"/>
                </a:solidFill>
              </a:rPr>
              <a:t>onderneming</a:t>
            </a:r>
            <a:r>
              <a:rPr lang="en-US" dirty="0">
                <a:solidFill>
                  <a:srgbClr val="FFFFFF"/>
                </a:solidFill>
              </a:rPr>
              <a:t>.</a:t>
            </a:r>
          </a:p>
          <a:p>
            <a:pPr>
              <a:lnSpc>
                <a:spcPct val="90000"/>
              </a:lnSpc>
              <a:spcAft>
                <a:spcPts val="600"/>
              </a:spcAft>
              <a:buClr>
                <a:schemeClr val="accent1"/>
              </a:buClr>
            </a:pPr>
            <a:endParaRPr lang="en-US" dirty="0">
              <a:solidFill>
                <a:srgbClr val="FFFFFF"/>
              </a:solidFill>
            </a:endParaRPr>
          </a:p>
          <a:p>
            <a:pPr>
              <a:lnSpc>
                <a:spcPct val="90000"/>
              </a:lnSpc>
              <a:spcAft>
                <a:spcPts val="600"/>
              </a:spcAft>
              <a:buClr>
                <a:schemeClr val="accent1"/>
              </a:buClr>
            </a:pPr>
            <a:r>
              <a:rPr lang="en-US" dirty="0">
                <a:solidFill>
                  <a:srgbClr val="FFFFFF"/>
                </a:solidFill>
              </a:rPr>
              <a:t>Lees </a:t>
            </a:r>
            <a:r>
              <a:rPr lang="en-US" dirty="0" err="1">
                <a:solidFill>
                  <a:srgbClr val="FFFFFF"/>
                </a:solidFill>
              </a:rPr>
              <a:t>minimaal</a:t>
            </a:r>
            <a:r>
              <a:rPr lang="en-US" dirty="0">
                <a:solidFill>
                  <a:srgbClr val="FFFFFF"/>
                </a:solidFill>
              </a:rPr>
              <a:t> 3 </a:t>
            </a:r>
            <a:r>
              <a:rPr lang="en-US" dirty="0" err="1">
                <a:solidFill>
                  <a:srgbClr val="FFFFFF"/>
                </a:solidFill>
              </a:rPr>
              <a:t>bronnen</a:t>
            </a:r>
            <a:r>
              <a:rPr lang="en-US" dirty="0">
                <a:solidFill>
                  <a:srgbClr val="FFFFFF"/>
                </a:solidFill>
              </a:rPr>
              <a:t> over </a:t>
            </a:r>
            <a:r>
              <a:rPr lang="en-US" dirty="0" err="1">
                <a:solidFill>
                  <a:srgbClr val="FFFFFF"/>
                </a:solidFill>
              </a:rPr>
              <a:t>dit</a:t>
            </a:r>
            <a:r>
              <a:rPr lang="en-US" dirty="0">
                <a:solidFill>
                  <a:srgbClr val="FFFFFF"/>
                </a:solidFill>
              </a:rPr>
              <a:t> </a:t>
            </a:r>
            <a:r>
              <a:rPr lang="en-US" dirty="0" err="1">
                <a:solidFill>
                  <a:srgbClr val="FFFFFF"/>
                </a:solidFill>
              </a:rPr>
              <a:t>thema</a:t>
            </a:r>
            <a:r>
              <a:rPr lang="en-US" dirty="0">
                <a:solidFill>
                  <a:srgbClr val="FFFFFF"/>
                </a:solidFill>
              </a:rPr>
              <a:t>.</a:t>
            </a:r>
          </a:p>
          <a:p>
            <a:pPr>
              <a:lnSpc>
                <a:spcPct val="90000"/>
              </a:lnSpc>
              <a:spcAft>
                <a:spcPts val="600"/>
              </a:spcAft>
              <a:buClr>
                <a:schemeClr val="accent1"/>
              </a:buClr>
            </a:pPr>
            <a:endParaRPr lang="en-US" dirty="0">
              <a:solidFill>
                <a:srgbClr val="FFFFFF"/>
              </a:solidFill>
            </a:endParaRPr>
          </a:p>
          <a:p>
            <a:pPr>
              <a:lnSpc>
                <a:spcPct val="90000"/>
              </a:lnSpc>
              <a:spcAft>
                <a:spcPts val="600"/>
              </a:spcAft>
              <a:buClr>
                <a:schemeClr val="accent1"/>
              </a:buClr>
            </a:pPr>
            <a:r>
              <a:rPr lang="en-US" dirty="0" err="1">
                <a:solidFill>
                  <a:srgbClr val="FFFFFF"/>
                </a:solidFill>
              </a:rPr>
              <a:t>Schrijf</a:t>
            </a:r>
            <a:r>
              <a:rPr lang="en-US" dirty="0">
                <a:solidFill>
                  <a:srgbClr val="FFFFFF"/>
                </a:solidFill>
              </a:rPr>
              <a:t> </a:t>
            </a:r>
            <a:r>
              <a:rPr lang="en-US" dirty="0" err="1">
                <a:solidFill>
                  <a:srgbClr val="FFFFFF"/>
                </a:solidFill>
              </a:rPr>
              <a:t>een</a:t>
            </a:r>
            <a:r>
              <a:rPr lang="en-US" dirty="0">
                <a:solidFill>
                  <a:srgbClr val="FFFFFF"/>
                </a:solidFill>
              </a:rPr>
              <a:t> </a:t>
            </a:r>
            <a:r>
              <a:rPr lang="en-US" dirty="0" err="1">
                <a:solidFill>
                  <a:srgbClr val="FFFFFF"/>
                </a:solidFill>
              </a:rPr>
              <a:t>korte</a:t>
            </a:r>
            <a:r>
              <a:rPr lang="en-US" dirty="0">
                <a:solidFill>
                  <a:srgbClr val="FFFFFF"/>
                </a:solidFill>
              </a:rPr>
              <a:t> </a:t>
            </a:r>
            <a:r>
              <a:rPr lang="en-US" dirty="0" err="1">
                <a:solidFill>
                  <a:srgbClr val="FFFFFF"/>
                </a:solidFill>
              </a:rPr>
              <a:t>alinea</a:t>
            </a:r>
            <a:r>
              <a:rPr lang="en-US" dirty="0">
                <a:solidFill>
                  <a:srgbClr val="FFFFFF"/>
                </a:solidFill>
              </a:rPr>
              <a:t> (halve </a:t>
            </a:r>
            <a:r>
              <a:rPr lang="en-US" dirty="0" err="1">
                <a:solidFill>
                  <a:srgbClr val="FFFFFF"/>
                </a:solidFill>
              </a:rPr>
              <a:t>pagina</a:t>
            </a:r>
            <a:r>
              <a:rPr lang="en-US" dirty="0">
                <a:solidFill>
                  <a:srgbClr val="FFFFFF"/>
                </a:solidFill>
              </a:rPr>
              <a:t>) over </a:t>
            </a:r>
            <a:r>
              <a:rPr lang="en-US" dirty="0" err="1">
                <a:solidFill>
                  <a:srgbClr val="FFFFFF"/>
                </a:solidFill>
              </a:rPr>
              <a:t>dit</a:t>
            </a:r>
            <a:r>
              <a:rPr lang="en-US" dirty="0">
                <a:solidFill>
                  <a:srgbClr val="FFFFFF"/>
                </a:solidFill>
              </a:rPr>
              <a:t> </a:t>
            </a:r>
            <a:r>
              <a:rPr lang="en-US" dirty="0" err="1">
                <a:solidFill>
                  <a:srgbClr val="FFFFFF"/>
                </a:solidFill>
              </a:rPr>
              <a:t>onderwerp</a:t>
            </a:r>
            <a:r>
              <a:rPr lang="en-US" dirty="0">
                <a:solidFill>
                  <a:srgbClr val="FFFFFF"/>
                </a:solidFill>
              </a:rPr>
              <a:t> </a:t>
            </a:r>
            <a:r>
              <a:rPr lang="en-US" dirty="0" err="1">
                <a:solidFill>
                  <a:srgbClr val="FFFFFF"/>
                </a:solidFill>
              </a:rPr>
              <a:t>waarbij</a:t>
            </a:r>
            <a:r>
              <a:rPr lang="en-US" dirty="0">
                <a:solidFill>
                  <a:srgbClr val="FFFFFF"/>
                </a:solidFill>
              </a:rPr>
              <a:t> je de </a:t>
            </a:r>
            <a:r>
              <a:rPr lang="en-US" dirty="0" err="1">
                <a:solidFill>
                  <a:srgbClr val="FFFFFF"/>
                </a:solidFill>
              </a:rPr>
              <a:t>belangrijkste</a:t>
            </a:r>
            <a:r>
              <a:rPr lang="en-US" dirty="0">
                <a:solidFill>
                  <a:srgbClr val="FFFFFF"/>
                </a:solidFill>
              </a:rPr>
              <a:t> </a:t>
            </a:r>
            <a:r>
              <a:rPr lang="en-US" dirty="0" err="1">
                <a:solidFill>
                  <a:srgbClr val="FFFFFF"/>
                </a:solidFill>
              </a:rPr>
              <a:t>elementen</a:t>
            </a:r>
            <a:r>
              <a:rPr lang="en-US" dirty="0">
                <a:solidFill>
                  <a:srgbClr val="FFFFFF"/>
                </a:solidFill>
              </a:rPr>
              <a:t> </a:t>
            </a:r>
            <a:r>
              <a:rPr lang="en-US" dirty="0" err="1">
                <a:solidFill>
                  <a:srgbClr val="FFFFFF"/>
                </a:solidFill>
              </a:rPr>
              <a:t>uit</a:t>
            </a:r>
            <a:r>
              <a:rPr lang="en-US" dirty="0">
                <a:solidFill>
                  <a:srgbClr val="FFFFFF"/>
                </a:solidFill>
              </a:rPr>
              <a:t> de </a:t>
            </a:r>
            <a:r>
              <a:rPr lang="en-US" dirty="0" err="1">
                <a:solidFill>
                  <a:srgbClr val="FFFFFF"/>
                </a:solidFill>
              </a:rPr>
              <a:t>bronnen</a:t>
            </a:r>
            <a:r>
              <a:rPr lang="en-US" dirty="0">
                <a:solidFill>
                  <a:srgbClr val="FFFFFF"/>
                </a:solidFill>
              </a:rPr>
              <a:t> </a:t>
            </a:r>
            <a:r>
              <a:rPr lang="en-US" dirty="0" err="1">
                <a:solidFill>
                  <a:srgbClr val="FFFFFF"/>
                </a:solidFill>
              </a:rPr>
              <a:t>koppelt</a:t>
            </a:r>
            <a:r>
              <a:rPr lang="en-US" dirty="0">
                <a:solidFill>
                  <a:srgbClr val="FFFFFF"/>
                </a:solidFill>
              </a:rPr>
              <a:t> </a:t>
            </a:r>
            <a:r>
              <a:rPr lang="en-US" dirty="0" err="1">
                <a:solidFill>
                  <a:srgbClr val="FFFFFF"/>
                </a:solidFill>
              </a:rPr>
              <a:t>aan</a:t>
            </a:r>
            <a:r>
              <a:rPr lang="en-US" dirty="0">
                <a:solidFill>
                  <a:srgbClr val="FFFFFF"/>
                </a:solidFill>
              </a:rPr>
              <a:t> je eigen </a:t>
            </a:r>
            <a:r>
              <a:rPr lang="en-US" dirty="0" err="1">
                <a:solidFill>
                  <a:srgbClr val="FFFFFF"/>
                </a:solidFill>
              </a:rPr>
              <a:t>onderneming</a:t>
            </a:r>
            <a:r>
              <a:rPr lang="en-US" dirty="0">
                <a:solidFill>
                  <a:srgbClr val="FFFFFF"/>
                </a:solidFill>
              </a:rPr>
              <a:t>. </a:t>
            </a:r>
          </a:p>
          <a:p>
            <a:pPr>
              <a:lnSpc>
                <a:spcPct val="90000"/>
              </a:lnSpc>
              <a:spcAft>
                <a:spcPts val="600"/>
              </a:spcAft>
              <a:buClr>
                <a:schemeClr val="accent1"/>
              </a:buClr>
            </a:pPr>
            <a:endParaRPr lang="en-US" dirty="0">
              <a:solidFill>
                <a:srgbClr val="FFFFFF"/>
              </a:solidFill>
            </a:endParaRPr>
          </a:p>
          <a:p>
            <a:pPr>
              <a:lnSpc>
                <a:spcPct val="90000"/>
              </a:lnSpc>
              <a:spcAft>
                <a:spcPts val="600"/>
              </a:spcAft>
              <a:buClr>
                <a:schemeClr val="accent1"/>
              </a:buClr>
            </a:pPr>
            <a:endParaRPr lang="en-US" dirty="0">
              <a:solidFill>
                <a:srgbClr val="FFFFFF"/>
              </a:solidFill>
            </a:endParaRPr>
          </a:p>
          <a:p>
            <a:pPr>
              <a:lnSpc>
                <a:spcPct val="90000"/>
              </a:lnSpc>
              <a:spcAft>
                <a:spcPts val="600"/>
              </a:spcAft>
              <a:buClr>
                <a:schemeClr val="accent1"/>
              </a:buClr>
            </a:pPr>
            <a:r>
              <a:rPr lang="en-US" dirty="0" err="1">
                <a:solidFill>
                  <a:srgbClr val="FFFFFF"/>
                </a:solidFill>
              </a:rPr>
              <a:t>Zet</a:t>
            </a:r>
            <a:r>
              <a:rPr lang="en-US" dirty="0">
                <a:solidFill>
                  <a:srgbClr val="FFFFFF"/>
                </a:solidFill>
              </a:rPr>
              <a:t> de </a:t>
            </a:r>
            <a:r>
              <a:rPr lang="en-US" dirty="0" err="1">
                <a:solidFill>
                  <a:srgbClr val="FFFFFF"/>
                </a:solidFill>
              </a:rPr>
              <a:t>tekst</a:t>
            </a:r>
            <a:r>
              <a:rPr lang="en-US" dirty="0">
                <a:solidFill>
                  <a:srgbClr val="FFFFFF"/>
                </a:solidFill>
              </a:rPr>
              <a:t> in de chat van SW </a:t>
            </a:r>
            <a:r>
              <a:rPr lang="en-US" dirty="0" err="1">
                <a:solidFill>
                  <a:srgbClr val="FFFFFF"/>
                </a:solidFill>
              </a:rPr>
              <a:t>en</a:t>
            </a:r>
            <a:r>
              <a:rPr lang="en-US" dirty="0">
                <a:solidFill>
                  <a:srgbClr val="FFFFFF"/>
                </a:solidFill>
              </a:rPr>
              <a:t> LS </a:t>
            </a:r>
            <a:r>
              <a:rPr lang="en-US" dirty="0" err="1">
                <a:solidFill>
                  <a:srgbClr val="FFFFFF"/>
                </a:solidFill>
              </a:rPr>
              <a:t>en</a:t>
            </a:r>
            <a:r>
              <a:rPr lang="en-US" dirty="0">
                <a:solidFill>
                  <a:srgbClr val="FFFFFF"/>
                </a:solidFill>
              </a:rPr>
              <a:t> neem het </a:t>
            </a:r>
            <a:r>
              <a:rPr lang="en-US" dirty="0" err="1">
                <a:solidFill>
                  <a:srgbClr val="FFFFFF"/>
                </a:solidFill>
              </a:rPr>
              <a:t>ook</a:t>
            </a:r>
            <a:r>
              <a:rPr lang="en-US" dirty="0">
                <a:solidFill>
                  <a:srgbClr val="FFFFFF"/>
                </a:solidFill>
              </a:rPr>
              <a:t> mee </a:t>
            </a:r>
            <a:r>
              <a:rPr lang="en-US" dirty="0" err="1">
                <a:solidFill>
                  <a:srgbClr val="FFFFFF"/>
                </a:solidFill>
              </a:rPr>
              <a:t>als</a:t>
            </a:r>
            <a:r>
              <a:rPr lang="en-US" dirty="0">
                <a:solidFill>
                  <a:srgbClr val="FFFFFF"/>
                </a:solidFill>
              </a:rPr>
              <a:t> </a:t>
            </a:r>
            <a:r>
              <a:rPr lang="en-US" dirty="0" err="1">
                <a:solidFill>
                  <a:srgbClr val="FFFFFF"/>
                </a:solidFill>
              </a:rPr>
              <a:t>onderdeel</a:t>
            </a:r>
            <a:r>
              <a:rPr lang="en-US" dirty="0">
                <a:solidFill>
                  <a:srgbClr val="FFFFFF"/>
                </a:solidFill>
              </a:rPr>
              <a:t> van je Ondernemingsverslag. </a:t>
            </a:r>
          </a:p>
          <a:p>
            <a:pPr>
              <a:lnSpc>
                <a:spcPct val="90000"/>
              </a:lnSpc>
              <a:spcAft>
                <a:spcPts val="600"/>
              </a:spcAft>
              <a:buClr>
                <a:schemeClr val="accent1"/>
              </a:buClr>
            </a:pPr>
            <a:endParaRPr lang="en-US" sz="1400" dirty="0">
              <a:solidFill>
                <a:srgbClr val="FFFFFF"/>
              </a:solidFill>
            </a:endParaRPr>
          </a:p>
          <a:p>
            <a:pPr>
              <a:lnSpc>
                <a:spcPct val="90000"/>
              </a:lnSpc>
              <a:spcAft>
                <a:spcPts val="600"/>
              </a:spcAft>
              <a:buClr>
                <a:schemeClr val="accent1"/>
              </a:buClr>
            </a:pPr>
            <a:endParaRPr lang="en-US" sz="1400" dirty="0">
              <a:solidFill>
                <a:srgbClr val="FFFFFF"/>
              </a:solidFill>
            </a:endParaRPr>
          </a:p>
        </p:txBody>
      </p:sp>
      <p:cxnSp>
        <p:nvCxnSpPr>
          <p:cNvPr id="15" name="Straight Connector 1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82302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F952D5-4CC3-2E77-B8E8-DDE6391EFA04}"/>
              </a:ext>
            </a:extLst>
          </p:cNvPr>
          <p:cNvSpPr>
            <a:spLocks noGrp="1"/>
          </p:cNvSpPr>
          <p:nvPr>
            <p:ph type="ctrTitle"/>
          </p:nvPr>
        </p:nvSpPr>
        <p:spPr>
          <a:xfrm>
            <a:off x="650449" y="4559523"/>
            <a:ext cx="10901471" cy="1236440"/>
          </a:xfrm>
          <a:noFill/>
        </p:spPr>
        <p:txBody>
          <a:bodyPr>
            <a:normAutofit/>
          </a:bodyPr>
          <a:lstStyle/>
          <a:p>
            <a:r>
              <a:rPr lang="nl-NL" sz="4100" dirty="0"/>
              <a:t>Thema: ondernemen vanuit MVO en </a:t>
            </a:r>
            <a:br>
              <a:rPr lang="nl-NL" sz="4100" dirty="0"/>
            </a:br>
            <a:r>
              <a:rPr lang="nl-NL" sz="4100" dirty="0"/>
              <a:t>sociaal ondernemerschap </a:t>
            </a:r>
          </a:p>
        </p:txBody>
      </p:sp>
      <p:pic>
        <p:nvPicPr>
          <p:cNvPr id="4" name="Afbeelding 3">
            <a:extLst>
              <a:ext uri="{FF2B5EF4-FFF2-40B4-BE49-F238E27FC236}">
                <a16:creationId xmlns:a16="http://schemas.microsoft.com/office/drawing/2014/main" id="{8A8127C4-959A-931C-0733-1677FCB31530}"/>
              </a:ext>
            </a:extLst>
          </p:cNvPr>
          <p:cNvPicPr>
            <a:picLocks noChangeAspect="1"/>
          </p:cNvPicPr>
          <p:nvPr/>
        </p:nvPicPr>
        <p:blipFill rotWithShape="1">
          <a:blip r:embed="rId2"/>
          <a:srcRect t="17475" b="1186"/>
          <a:stretch/>
        </p:blipFill>
        <p:spPr>
          <a:xfrm>
            <a:off x="20" y="1"/>
            <a:ext cx="12191979" cy="4239482"/>
          </a:xfrm>
          <a:prstGeom prst="rect">
            <a:avLst/>
          </a:prstGeom>
        </p:spPr>
      </p:pic>
    </p:spTree>
    <p:extLst>
      <p:ext uri="{BB962C8B-B14F-4D97-AF65-F5344CB8AC3E}">
        <p14:creationId xmlns:p14="http://schemas.microsoft.com/office/powerpoint/2010/main" val="261898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227CB83-6FFD-B5DC-0E8D-EC16C7EA5E21}"/>
              </a:ext>
            </a:extLst>
          </p:cNvPr>
          <p:cNvSpPr/>
          <p:nvPr/>
        </p:nvSpPr>
        <p:spPr>
          <a:xfrm>
            <a:off x="1504959" y="1784310"/>
            <a:ext cx="8573761" cy="2646878"/>
          </a:xfrm>
          <a:prstGeom prst="rect">
            <a:avLst/>
          </a:prstGeom>
          <a:noFill/>
        </p:spPr>
        <p:txBody>
          <a:bodyPr wrap="square" lIns="91440" tIns="45720" rIns="91440" bIns="45720">
            <a:spAutoFit/>
          </a:bodyPr>
          <a:lstStyle/>
          <a:p>
            <a:pPr algn="ctr"/>
            <a:r>
              <a:rPr lang="nl-NL" sz="16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Succes! </a:t>
            </a:r>
          </a:p>
        </p:txBody>
      </p:sp>
    </p:spTree>
    <p:extLst>
      <p:ext uri="{BB962C8B-B14F-4D97-AF65-F5344CB8AC3E}">
        <p14:creationId xmlns:p14="http://schemas.microsoft.com/office/powerpoint/2010/main" val="1034706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24128" y="585216"/>
            <a:ext cx="8018272" cy="1499616"/>
          </a:xfrm>
        </p:spPr>
        <p:txBody>
          <a:bodyPr>
            <a:normAutofit/>
          </a:bodyPr>
          <a:lstStyle/>
          <a:p>
            <a:r>
              <a:rPr lang="nl-NL" dirty="0"/>
              <a:t>1. Wat is MVO</a:t>
            </a:r>
          </a:p>
        </p:txBody>
      </p:sp>
      <p:sp>
        <p:nvSpPr>
          <p:cNvPr id="3" name="Tijdelijke aanduiding voor inhoud 2"/>
          <p:cNvSpPr>
            <a:spLocks noGrp="1"/>
          </p:cNvSpPr>
          <p:nvPr>
            <p:ph idx="1"/>
          </p:nvPr>
        </p:nvSpPr>
        <p:spPr>
          <a:xfrm>
            <a:off x="1024128" y="2286000"/>
            <a:ext cx="8018271" cy="4023360"/>
          </a:xfrm>
        </p:spPr>
        <p:txBody>
          <a:bodyPr>
            <a:normAutofit/>
          </a:bodyPr>
          <a:lstStyle/>
          <a:p>
            <a:r>
              <a:rPr lang="nl-NL" dirty="0"/>
              <a:t>MVO staat voor…</a:t>
            </a:r>
          </a:p>
          <a:p>
            <a:endParaRPr lang="nl-NL" dirty="0"/>
          </a:p>
          <a:p>
            <a:r>
              <a:rPr lang="nl-NL" b="1" dirty="0"/>
              <a:t>MVO staat voor maatschappelijk verantwoord ondernemen. MVO gaat over ondernemen: het gaat in eerste instantie over ondernemers en bedrijven, niet over burgers, consumenten of de overheid.</a:t>
            </a:r>
            <a:endParaRPr lang="nl-NL" dirty="0"/>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711198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24128" y="585216"/>
            <a:ext cx="9720072" cy="1499616"/>
          </a:xfrm>
        </p:spPr>
        <p:txBody>
          <a:bodyPr>
            <a:normAutofit/>
          </a:bodyPr>
          <a:lstStyle/>
          <a:p>
            <a:r>
              <a:rPr lang="nl-NL"/>
              <a:t>Wat is MVO</a:t>
            </a:r>
            <a:endParaRPr lang="nl-NL" dirty="0"/>
          </a:p>
        </p:txBody>
      </p:sp>
      <p:graphicFrame>
        <p:nvGraphicFramePr>
          <p:cNvPr id="5" name="Tijdelijke aanduiding voor inhoud 2">
            <a:extLst>
              <a:ext uri="{FF2B5EF4-FFF2-40B4-BE49-F238E27FC236}">
                <a16:creationId xmlns:a16="http://schemas.microsoft.com/office/drawing/2014/main" id="{559038F3-10F8-4126-912F-64DB215ED4C1}"/>
              </a:ext>
            </a:extLst>
          </p:cNvPr>
          <p:cNvGraphicFramePr>
            <a:graphicFrameLocks noGrp="1"/>
          </p:cNvGraphicFramePr>
          <p:nvPr>
            <p:ph idx="1"/>
            <p:extLst>
              <p:ext uri="{D42A27DB-BD31-4B8C-83A1-F6EECF244321}">
                <p14:modId xmlns:p14="http://schemas.microsoft.com/office/powerpoint/2010/main" val="252627992"/>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089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media 2" title="Wat is mvo?">
            <a:hlinkClick r:id="" action="ppaction://media"/>
            <a:extLst>
              <a:ext uri="{FF2B5EF4-FFF2-40B4-BE49-F238E27FC236}">
                <a16:creationId xmlns:a16="http://schemas.microsoft.com/office/drawing/2014/main" id="{6D3D0B53-ACC4-462D-DE6A-705DB64AA363}"/>
              </a:ext>
            </a:extLst>
          </p:cNvPr>
          <p:cNvPicPr>
            <a:picLocks noRot="1" noChangeAspect="1"/>
          </p:cNvPicPr>
          <p:nvPr>
            <a:videoFile r:link="rId1"/>
          </p:nvPr>
        </p:nvPicPr>
        <p:blipFill>
          <a:blip r:embed="rId3"/>
          <a:stretch>
            <a:fillRect/>
          </a:stretch>
        </p:blipFill>
        <p:spPr>
          <a:xfrm>
            <a:off x="1659890" y="734060"/>
            <a:ext cx="9159734" cy="5175250"/>
          </a:xfrm>
          <a:prstGeom prst="rect">
            <a:avLst/>
          </a:prstGeom>
        </p:spPr>
      </p:pic>
    </p:spTree>
    <p:extLst>
      <p:ext uri="{BB962C8B-B14F-4D97-AF65-F5344CB8AC3E}">
        <p14:creationId xmlns:p14="http://schemas.microsoft.com/office/powerpoint/2010/main" val="125383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7"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useBgFill="1">
        <p:nvSpPr>
          <p:cNvPr id="19" name="Rectangle 18">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1" name="Rectangle 20">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el 1"/>
          <p:cNvSpPr>
            <a:spLocks noGrp="1"/>
          </p:cNvSpPr>
          <p:nvPr>
            <p:ph type="title"/>
          </p:nvPr>
        </p:nvSpPr>
        <p:spPr>
          <a:xfrm>
            <a:off x="4542188" y="942449"/>
            <a:ext cx="6681323" cy="1470249"/>
          </a:xfrm>
        </p:spPr>
        <p:txBody>
          <a:bodyPr>
            <a:normAutofit/>
          </a:bodyPr>
          <a:lstStyle/>
          <a:p>
            <a:r>
              <a:rPr lang="nl-NL"/>
              <a:t>Maatschappelijk Verantwoord Ondernemen</a:t>
            </a:r>
          </a:p>
        </p:txBody>
      </p:sp>
      <p:cxnSp>
        <p:nvCxnSpPr>
          <p:cNvPr id="23" name="Straight Connector 22">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8367" y="2573573"/>
            <a:ext cx="65836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4547043" y="2773885"/>
            <a:ext cx="6676469" cy="3141013"/>
          </a:xfrm>
        </p:spPr>
        <p:txBody>
          <a:bodyPr>
            <a:normAutofit/>
          </a:bodyPr>
          <a:lstStyle/>
          <a:p>
            <a:r>
              <a:rPr lang="nl-NL" sz="2000"/>
              <a:t>Betekent dat bedrijven verantwoordelijkheid (willen) dragen voor maatschappelijke problemen zoals luchtvervuiling, klimaatverandering, arbeidsomstandigheden of vergrijzing. MVO begint met dat bedrijven proberen deze problemen niet groter te maken. Ondernemers die een stap verder gaan, streven ernaar een bijdrage te leveren aan het oplossen van deze problemen. </a:t>
            </a:r>
          </a:p>
          <a:p>
            <a:r>
              <a:rPr lang="nl-NL" sz="2000"/>
              <a:t>Overigens valt daar vaak een goed belegde boterham aan te verdienen.</a:t>
            </a:r>
          </a:p>
        </p:txBody>
      </p:sp>
    </p:spTree>
    <p:extLst>
      <p:ext uri="{BB962C8B-B14F-4D97-AF65-F5344CB8AC3E}">
        <p14:creationId xmlns:p14="http://schemas.microsoft.com/office/powerpoint/2010/main" val="327647769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24128" y="585216"/>
            <a:ext cx="9720072" cy="1499616"/>
          </a:xfrm>
        </p:spPr>
        <p:txBody>
          <a:bodyPr>
            <a:normAutofit/>
          </a:bodyPr>
          <a:lstStyle/>
          <a:p>
            <a:r>
              <a:rPr lang="nl-NL" dirty="0"/>
              <a:t>Beleid MVO in een bedrijf</a:t>
            </a:r>
          </a:p>
        </p:txBody>
      </p:sp>
      <p:graphicFrame>
        <p:nvGraphicFramePr>
          <p:cNvPr id="5" name="Tijdelijke aanduiding voor inhoud 2">
            <a:extLst>
              <a:ext uri="{FF2B5EF4-FFF2-40B4-BE49-F238E27FC236}">
                <a16:creationId xmlns:a16="http://schemas.microsoft.com/office/drawing/2014/main" id="{68035435-C560-4A6B-9682-7FF2B2D0E9E4}"/>
              </a:ext>
            </a:extLst>
          </p:cNvPr>
          <p:cNvGraphicFramePr>
            <a:graphicFrameLocks noGrp="1"/>
          </p:cNvGraphicFramePr>
          <p:nvPr>
            <p:ph idx="1"/>
            <p:extLst>
              <p:ext uri="{D42A27DB-BD31-4B8C-83A1-F6EECF244321}">
                <p14:modId xmlns:p14="http://schemas.microsoft.com/office/powerpoint/2010/main" val="3673916731"/>
              </p:ext>
            </p:extLst>
          </p:nvPr>
        </p:nvGraphicFramePr>
        <p:xfrm>
          <a:off x="1024128" y="1726565"/>
          <a:ext cx="9720262" cy="5131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8718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el 1"/>
          <p:cNvSpPr>
            <a:spLocks noGrp="1"/>
          </p:cNvSpPr>
          <p:nvPr>
            <p:ph type="title"/>
          </p:nvPr>
        </p:nvSpPr>
        <p:spPr>
          <a:xfrm>
            <a:off x="643468" y="643467"/>
            <a:ext cx="3415612" cy="5571066"/>
          </a:xfrm>
        </p:spPr>
        <p:txBody>
          <a:bodyPr>
            <a:normAutofit/>
          </a:bodyPr>
          <a:lstStyle/>
          <a:p>
            <a:r>
              <a:rPr lang="nl-NL">
                <a:solidFill>
                  <a:srgbClr val="FFFFFF"/>
                </a:solidFill>
              </a:rPr>
              <a:t>MVO en Armoede</a:t>
            </a:r>
          </a:p>
        </p:txBody>
      </p:sp>
      <p:graphicFrame>
        <p:nvGraphicFramePr>
          <p:cNvPr id="5" name="Tijdelijke aanduiding voor inhoud 2">
            <a:extLst>
              <a:ext uri="{FF2B5EF4-FFF2-40B4-BE49-F238E27FC236}">
                <a16:creationId xmlns:a16="http://schemas.microsoft.com/office/drawing/2014/main" id="{A1A5176D-162D-4C55-917F-1EBD85A09A03}"/>
              </a:ext>
            </a:extLst>
          </p:cNvPr>
          <p:cNvGraphicFramePr>
            <a:graphicFrameLocks noGrp="1"/>
          </p:cNvGraphicFramePr>
          <p:nvPr>
            <p:ph idx="1"/>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36457"/>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7.jpeg"/></Relationships>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ptx" id="{70709A2E-B288-4810-8BAF-B9D6A3513533}" vid="{CBBC01AD-5A9E-46FE-AA92-4DBA723E857C}"/>
    </a:ext>
  </a:extLst>
</a:theme>
</file>

<file path=ppt/theme/theme2.xml><?xml version="1.0" encoding="utf-8"?>
<a:theme xmlns:a="http://schemas.openxmlformats.org/drawingml/2006/main" name="Aangepast">
  <a:themeElements>
    <a:clrScheme name="Custom 19">
      <a:dk1>
        <a:sysClr val="windowText" lastClr="000000"/>
      </a:dk1>
      <a:lt1>
        <a:sysClr val="window" lastClr="FFFFFF"/>
      </a:lt1>
      <a:dk2>
        <a:srgbClr val="44546A"/>
      </a:dk2>
      <a:lt2>
        <a:srgbClr val="E7E6E6"/>
      </a:lt2>
      <a:accent1>
        <a:srgbClr val="B4D0E9"/>
      </a:accent1>
      <a:accent2>
        <a:srgbClr val="476977"/>
      </a:accent2>
      <a:accent3>
        <a:srgbClr val="79BBE9"/>
      </a:accent3>
      <a:accent4>
        <a:srgbClr val="6B8043"/>
      </a:accent4>
      <a:accent5>
        <a:srgbClr val="9ACF21"/>
      </a:accent5>
      <a:accent6>
        <a:srgbClr val="CFDCA5"/>
      </a:accent6>
      <a:hlink>
        <a:srgbClr val="0563C1"/>
      </a:hlink>
      <a:folHlink>
        <a:srgbClr val="954F72"/>
      </a:folHlink>
    </a:clrScheme>
    <a:fontScheme name="Custom 26">
      <a:majorFont>
        <a:latin typeface="Tenorite Bold"/>
        <a:ea typeface=""/>
        <a:cs typeface=""/>
      </a:majorFont>
      <a:minorFont>
        <a:latin typeface="Tenorit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3327417_TF16411175_Win32" id="{1312B601-74D5-4529-842A-79B5D1AD1257}" vid="{3DF83A45-BE94-4B01-94A1-C38A7DA6C9D1}"/>
    </a:ext>
  </a:extLst>
</a:theme>
</file>

<file path=ppt/theme/theme3.xml><?xml version="1.0" encoding="utf-8"?>
<a:theme xmlns:a="http://schemas.openxmlformats.org/drawingml/2006/main" name="Integraal">
  <a:themeElements>
    <a:clrScheme name="Integra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5" ma:contentTypeDescription="Een nieuw document maken." ma:contentTypeScope="" ma:versionID="b705bd57771d5b5977f7919ee309c30f">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05c3486ec18a18b1f535a3b94463eec2"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20cf8ba-b598-4d03-85bf-01d90a2844ae" xsi:nil="true"/>
    <lcf76f155ced4ddcb4097134ff3c332f xmlns="c67c63a5-6c7f-42bb-9d17-0feff581646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3D40DB7-7538-4F44-B22B-3F947B73C80D}">
  <ds:schemaRefs>
    <ds:schemaRef ds:uri="http://schemas.microsoft.com/sharepoint/v3/contenttype/forms"/>
  </ds:schemaRefs>
</ds:datastoreItem>
</file>

<file path=customXml/itemProps2.xml><?xml version="1.0" encoding="utf-8"?>
<ds:datastoreItem xmlns:ds="http://schemas.openxmlformats.org/officeDocument/2006/customXml" ds:itemID="{E0794BF6-47F2-4533-9FCA-E7514513EB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5E70A2-105D-43F8-8893-30CCB6CAF5E1}">
  <ds:schemaRefs>
    <ds:schemaRef ds:uri="http://schemas.microsoft.com/office/2006/metadata/properties"/>
    <ds:schemaRef ds:uri="http://schemas.microsoft.com/office/infopath/2007/PartnerControls"/>
    <ds:schemaRef ds:uri="8b76c47c-3128-4e42-ab07-d1b7128ce0a7"/>
    <ds:schemaRef ds:uri="c20cf8ba-b598-4d03-85bf-01d90a2844ae"/>
    <ds:schemaRef ds:uri="c67c63a5-6c7f-42bb-9d17-0feff5816463"/>
  </ds:schemaRefs>
</ds:datastoreItem>
</file>

<file path=docProps/app.xml><?xml version="1.0" encoding="utf-8"?>
<Properties xmlns="http://schemas.openxmlformats.org/officeDocument/2006/extended-properties" xmlns:vt="http://schemas.openxmlformats.org/officeDocument/2006/docPropsVTypes">
  <Template>Yuverta</Template>
  <TotalTime>16</TotalTime>
  <Words>2060</Words>
  <Application>Microsoft Office PowerPoint</Application>
  <PresentationFormat>Breedbeeld</PresentationFormat>
  <Paragraphs>171</Paragraphs>
  <Slides>30</Slides>
  <Notes>7</Notes>
  <HiddenSlides>0</HiddenSlides>
  <MMClips>2</MMClips>
  <ScaleCrop>false</ScaleCrop>
  <HeadingPairs>
    <vt:vector size="6" baseType="variant">
      <vt:variant>
        <vt:lpstr>Gebruikte lettertypen</vt:lpstr>
      </vt:variant>
      <vt:variant>
        <vt:i4>12</vt:i4>
      </vt:variant>
      <vt:variant>
        <vt:lpstr>Thema</vt:lpstr>
      </vt:variant>
      <vt:variant>
        <vt:i4>5</vt:i4>
      </vt:variant>
      <vt:variant>
        <vt:lpstr>Diatitels</vt:lpstr>
      </vt:variant>
      <vt:variant>
        <vt:i4>30</vt:i4>
      </vt:variant>
    </vt:vector>
  </HeadingPairs>
  <TitlesOfParts>
    <vt:vector size="47" baseType="lpstr">
      <vt:lpstr>Arial</vt:lpstr>
      <vt:lpstr>Arial Black</vt:lpstr>
      <vt:lpstr>Avenir LT W01_55 Roman1475520</vt:lpstr>
      <vt:lpstr>Avenir LT W01_85 Heavy1475544</vt:lpstr>
      <vt:lpstr>Calibri</vt:lpstr>
      <vt:lpstr>Calibri Light</vt:lpstr>
      <vt:lpstr>Roboto</vt:lpstr>
      <vt:lpstr>Tenorite </vt:lpstr>
      <vt:lpstr>Tenorite Bold</vt:lpstr>
      <vt:lpstr>Tw Cen MT</vt:lpstr>
      <vt:lpstr>Tw Cen MT Condensed</vt:lpstr>
      <vt:lpstr>Wingdings 3</vt:lpstr>
      <vt:lpstr>Yuverta</vt:lpstr>
      <vt:lpstr>Aangepast</vt:lpstr>
      <vt:lpstr>Integraal</vt:lpstr>
      <vt:lpstr>Kantoorthema</vt:lpstr>
      <vt:lpstr>Office Theme</vt:lpstr>
      <vt:lpstr>Gezamenlijke les SW en LS | 2-12-2024</vt:lpstr>
      <vt:lpstr>Programma van vandaag</vt:lpstr>
      <vt:lpstr>Thema: ondernemen vanuit MVO en  sociaal ondernemerschap </vt:lpstr>
      <vt:lpstr>1. Wat is MVO</vt:lpstr>
      <vt:lpstr>Wat is MVO</vt:lpstr>
      <vt:lpstr>PowerPoint-presentatie</vt:lpstr>
      <vt:lpstr>Maatschappelijk Verantwoord Ondernemen</vt:lpstr>
      <vt:lpstr>Beleid MVO in een bedrijf</vt:lpstr>
      <vt:lpstr>MVO en Armoede</vt:lpstr>
      <vt:lpstr>MVO en Armoede</vt:lpstr>
      <vt:lpstr>MVO en Armoede</vt:lpstr>
      <vt:lpstr>MVO en Gezondheid </vt:lpstr>
      <vt:lpstr>PowerPoint-presentatie</vt:lpstr>
      <vt:lpstr>MVO en Biodiversiteit</vt:lpstr>
      <vt:lpstr>MVO en Biodiversiteit</vt:lpstr>
      <vt:lpstr>MVO en Biodiversiteit</vt:lpstr>
      <vt:lpstr>MVO en Leefbaarheid</vt:lpstr>
      <vt:lpstr>MVO en Leefbaarheid</vt:lpstr>
      <vt:lpstr>MVO en Diversiteit</vt:lpstr>
      <vt:lpstr>MVO en Diversiteit</vt:lpstr>
      <vt:lpstr>Bronnen MVO</vt:lpstr>
      <vt:lpstr>Sociaal ondernemen </vt:lpstr>
      <vt:lpstr>Wat is dat? </vt:lpstr>
      <vt:lpstr>Voorbeeld van sociale onderneming; </vt:lpstr>
      <vt:lpstr>PowerPoint-presentatie</vt:lpstr>
      <vt:lpstr>Non-profit</vt:lpstr>
      <vt:lpstr>Not-for-profit</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Pascalle Cup</dc:creator>
  <dc:description>Template by HQ Solutions</dc:description>
  <cp:lastModifiedBy>Pascalle Cup</cp:lastModifiedBy>
  <cp:revision>1</cp:revision>
  <dcterms:created xsi:type="dcterms:W3CDTF">2024-12-02T09:01:40Z</dcterms:created>
  <dcterms:modified xsi:type="dcterms:W3CDTF">2024-12-02T09:54:54Z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2600</vt:r8>
  </property>
  <property fmtid="{D5CDD505-2E9C-101B-9397-08002B2CF9AE}" pid="3" name="_ExtendedDescription">
    <vt:lpwstr/>
  </property>
  <property fmtid="{D5CDD505-2E9C-101B-9397-08002B2CF9AE}" pid="4" name="_dlc_DocIdItemGuid">
    <vt:lpwstr>c59f2e10-6eb9-4845-b89d-f7df0261d5e9</vt:lpwstr>
  </property>
  <property fmtid="{D5CDD505-2E9C-101B-9397-08002B2CF9AE}" pid="5" name="ContentTypeId">
    <vt:lpwstr>0x0101002F9727D3906D7945984BB753BA79C6C7</vt:lpwstr>
  </property>
  <property fmtid="{D5CDD505-2E9C-101B-9397-08002B2CF9AE}" pid="6" name="MediaServiceImageTags">
    <vt:lpwstr/>
  </property>
</Properties>
</file>